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18" r:id="rId2"/>
  </p:sldMasterIdLst>
  <p:notesMasterIdLst>
    <p:notesMasterId r:id="rId62"/>
  </p:notesMasterIdLst>
  <p:sldIdLst>
    <p:sldId id="309" r:id="rId3"/>
    <p:sldId id="259" r:id="rId4"/>
    <p:sldId id="257" r:id="rId5"/>
    <p:sldId id="258" r:id="rId6"/>
    <p:sldId id="262" r:id="rId7"/>
    <p:sldId id="275" r:id="rId8"/>
    <p:sldId id="319" r:id="rId9"/>
    <p:sldId id="316" r:id="rId10"/>
    <p:sldId id="274" r:id="rId11"/>
    <p:sldId id="328" r:id="rId12"/>
    <p:sldId id="329" r:id="rId13"/>
    <p:sldId id="331" r:id="rId14"/>
    <p:sldId id="260" r:id="rId15"/>
    <p:sldId id="280" r:id="rId16"/>
    <p:sldId id="281" r:id="rId17"/>
    <p:sldId id="284" r:id="rId18"/>
    <p:sldId id="292" r:id="rId19"/>
    <p:sldId id="279" r:id="rId20"/>
    <p:sldId id="293" r:id="rId21"/>
    <p:sldId id="285" r:id="rId22"/>
    <p:sldId id="314" r:id="rId23"/>
    <p:sldId id="315" r:id="rId24"/>
    <p:sldId id="313" r:id="rId25"/>
    <p:sldId id="291" r:id="rId26"/>
    <p:sldId id="330" r:id="rId27"/>
    <p:sldId id="287" r:id="rId28"/>
    <p:sldId id="288" r:id="rId29"/>
    <p:sldId id="289" r:id="rId30"/>
    <p:sldId id="290" r:id="rId31"/>
    <p:sldId id="282" r:id="rId32"/>
    <p:sldId id="317" r:id="rId33"/>
    <p:sldId id="295" r:id="rId34"/>
    <p:sldId id="296" r:id="rId35"/>
    <p:sldId id="297" r:id="rId36"/>
    <p:sldId id="298" r:id="rId37"/>
    <p:sldId id="299" r:id="rId38"/>
    <p:sldId id="300" r:id="rId39"/>
    <p:sldId id="326" r:id="rId40"/>
    <p:sldId id="302" r:id="rId41"/>
    <p:sldId id="320" r:id="rId42"/>
    <p:sldId id="266" r:id="rId43"/>
    <p:sldId id="333" r:id="rId44"/>
    <p:sldId id="271" r:id="rId45"/>
    <p:sldId id="306" r:id="rId46"/>
    <p:sldId id="267" r:id="rId47"/>
    <p:sldId id="272" r:id="rId48"/>
    <p:sldId id="265" r:id="rId49"/>
    <p:sldId id="273" r:id="rId50"/>
    <p:sldId id="311" r:id="rId51"/>
    <p:sldId id="269" r:id="rId52"/>
    <p:sldId id="307" r:id="rId53"/>
    <p:sldId id="308" r:id="rId54"/>
    <p:sldId id="277" r:id="rId55"/>
    <p:sldId id="276" r:id="rId56"/>
    <p:sldId id="278" r:id="rId57"/>
    <p:sldId id="332" r:id="rId58"/>
    <p:sldId id="312" r:id="rId59"/>
    <p:sldId id="410" r:id="rId60"/>
    <p:sldId id="304" r:id="rId61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200"/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3"/>
    <p:restoredTop sz="94647"/>
  </p:normalViewPr>
  <p:slideViewPr>
    <p:cSldViewPr>
      <p:cViewPr>
        <p:scale>
          <a:sx n="103" d="100"/>
          <a:sy n="103" d="100"/>
        </p:scale>
        <p:origin x="1352" y="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14B231DB-8E18-F44E-9381-6B3FD0432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16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F8C2749-DF9D-7E4E-B03F-FB90A75BFBA9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95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8E8DEA4-BB5F-6841-A056-749ED2F43B5D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01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688ACC1-6FE4-BA45-9068-7A1A0E066FA8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32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6B2AAFE-DA30-5F48-B6CD-1F49CEDBFBAF}" type="slidenum">
              <a:rPr lang="en-US" sz="1200">
                <a:latin typeface="Arial" charset="0"/>
              </a:rPr>
              <a:pPr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787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82C42AD-2958-814D-A231-9AACECCB8811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03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28C66CA-D5C7-FB48-8D5B-6277968F12C7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ridges provide a natural barrier from water running westward to the Great Sea.</a:t>
            </a:r>
          </a:p>
        </p:txBody>
      </p:sp>
    </p:spTree>
    <p:extLst>
      <p:ext uri="{BB962C8B-B14F-4D97-AF65-F5344CB8AC3E}">
        <p14:creationId xmlns:p14="http://schemas.microsoft.com/office/powerpoint/2010/main" val="2636670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DF09E57-1315-4B47-819B-6273CDB0F115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69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4FF9C4-7C01-BD46-AC4A-26F1F1FABCA4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34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C85A4A8-4F9D-9F42-A738-28F407E74467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92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45431C-FE80-384B-950C-853A903E2DFD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13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A3A2737-B884-6041-BA41-803E84ED7B57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28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12BC8E6-2E88-5A4F-B735-9C8518F92D5B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621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B2B1CC4-6E85-4649-B6E4-2F31AD5F695B}" type="slidenum">
              <a:rPr lang="en-US" sz="1200">
                <a:latin typeface="Arial" charset="0"/>
              </a:rPr>
              <a:pPr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42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3F8693-A190-2A4C-AD19-1F5A90BE54B0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13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53BB37-3CFE-C748-84CB-D399F01B1174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120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36BC2DF-B448-6749-95E3-E4F6F0A929EB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34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6F05E03-1FFC-7545-9194-D19C9DEA5E74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69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DD26CD4-3544-294E-8FB7-C0230FE52CDE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42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3978572-18B4-DD4A-BA61-6349520D5A2E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48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B775B7D-FB2F-2A46-956D-5B1DA9BD7F4A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59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F0E201F-82C9-864F-BD83-E77DB5C0CF8E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03D1591-69CA-B146-BCC1-EC0A5E26C259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67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37098C7-1F8A-0F48-AF2E-984856D671A3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16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81F1B7C-FC45-D146-9119-823662EBE9F5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901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6780205-FBFB-3C40-9F75-88BB8679FE45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00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F0377F5-38DD-534B-961B-5DCCFC2659B1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36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77E35B0-AAF8-8C44-9FF3-DE6B99276525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42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B560CD0-8DF8-584F-95FA-E08C75395650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94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0CDFEF0-814E-F641-AA70-361BA06C8BF2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354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AEC4763-A0C4-1942-ADCB-57064C6392C5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14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4FC67A-8899-4E40-BA80-22311E70173D}" type="slidenum">
              <a:rPr lang="en-US" sz="1200">
                <a:latin typeface="Arial" charset="0"/>
              </a:rPr>
              <a:pPr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82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D8023CE-5EBA-DF41-8A11-0DA908035E31}" type="slidenum">
              <a:rPr lang="en-US" sz="1200">
                <a:latin typeface="Arial" charset="0"/>
              </a:rPr>
              <a:pPr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4479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26DB04-B890-0C43-93A6-1A71C17CF08D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5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39FCE44-1784-9C44-A438-E97CAB7CD8C7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771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B2E2BAE-8514-EE45-8838-6C4A77B48DF4}" type="slidenum">
              <a:rPr lang="en-US" sz="1200">
                <a:latin typeface="Arial" charset="0"/>
              </a:rPr>
              <a:pPr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402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CC5B6E7-7438-6449-B328-A0EAE8004452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546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8C8BF1B-FE5C-C046-92A2-C5A69D7AB4BD}" type="slidenum">
              <a:rPr lang="en-US" sz="1200">
                <a:latin typeface="Arial" charset="0"/>
              </a:rPr>
              <a:pPr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92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CCA2ED0-A9F3-724E-B4BB-563C34551A23}" type="slidenum">
              <a:rPr lang="en-US" sz="1200">
                <a:latin typeface="Arial" charset="0"/>
              </a:rPr>
              <a:pPr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008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D537F71-13AC-D24D-AAE2-B334DBCA6AC7}" type="slidenum">
              <a:rPr lang="en-US" sz="1200">
                <a:latin typeface="Arial" charset="0"/>
              </a:rPr>
              <a:pPr/>
              <a:t>44</a:t>
            </a:fld>
            <a:endParaRPr lang="en-US" sz="1200">
              <a:latin typeface="Arial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321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0EA9D9E-70B6-834C-9AEA-F3DF634CB3AE}" type="slidenum">
              <a:rPr lang="en-US" sz="1200">
                <a:latin typeface="Arial" charset="0"/>
              </a:rPr>
              <a:pPr/>
              <a:t>45</a:t>
            </a:fld>
            <a:endParaRPr lang="en-US" sz="1200">
              <a:latin typeface="Arial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760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E96083E-023D-3B48-BE18-9A4FBE9C5AAE}" type="slidenum">
              <a:rPr lang="en-US" sz="1200">
                <a:latin typeface="Arial" charset="0"/>
              </a:rPr>
              <a:pPr/>
              <a:t>46</a:t>
            </a:fld>
            <a:endParaRPr lang="en-US" sz="1200">
              <a:latin typeface="Arial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104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382B78-F6F9-944D-8AE6-19B5EF3C7B5E}" type="slidenum">
              <a:rPr lang="en-US" sz="1200">
                <a:latin typeface="Arial" charset="0"/>
              </a:rPr>
              <a:pPr/>
              <a:t>47</a:t>
            </a:fld>
            <a:endParaRPr lang="en-US" sz="1200">
              <a:latin typeface="Arial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978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A2D203E-7D50-6E4F-9E67-77A4B9F71263}" type="slidenum">
              <a:rPr lang="en-US" sz="1200">
                <a:latin typeface="Arial" charset="0"/>
              </a:rPr>
              <a:pPr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3125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6C34416-7A1F-3747-A674-EAAD9CAE6C51}" type="slidenum">
              <a:rPr lang="en-US" sz="1200">
                <a:latin typeface="Arial" charset="0"/>
              </a:rPr>
              <a:pPr/>
              <a:t>49</a:t>
            </a:fld>
            <a:endParaRPr lang="en-US" sz="1200">
              <a:latin typeface="Arial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091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C3B5573-45FC-524F-B0E5-6B5ECA6770DE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846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459237B-3E67-634E-92A2-1CF5B56AC816}" type="slidenum">
              <a:rPr lang="en-US" sz="1200">
                <a:latin typeface="Arial" charset="0"/>
              </a:rPr>
              <a:pPr/>
              <a:t>50</a:t>
            </a:fld>
            <a:endParaRPr lang="en-US" sz="1200">
              <a:latin typeface="Arial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78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88083D0-1CF6-814D-A1C5-FD8C17836A2E}" type="slidenum">
              <a:rPr lang="en-US" sz="1200">
                <a:latin typeface="Arial" charset="0"/>
              </a:rPr>
              <a:pPr/>
              <a:t>51</a:t>
            </a:fld>
            <a:endParaRPr lang="en-US" sz="1200">
              <a:latin typeface="Arial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881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2C89C4D-D7AA-DB41-8E89-D3C34A81F9AF}" type="slidenum">
              <a:rPr lang="en-US" sz="1200">
                <a:latin typeface="Arial" charset="0"/>
              </a:rPr>
              <a:pPr/>
              <a:t>52</a:t>
            </a:fld>
            <a:endParaRPr lang="en-US" sz="1200">
              <a:latin typeface="Arial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3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1D857C2-309D-7142-B0DB-A8110284BBCB}" type="slidenum">
              <a:rPr lang="en-US" sz="1200">
                <a:latin typeface="Arial" charset="0"/>
              </a:rPr>
              <a:pPr/>
              <a:t>53</a:t>
            </a:fld>
            <a:endParaRPr lang="en-US" sz="1200">
              <a:latin typeface="Arial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049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11A5796-F847-784A-AD41-096C556805D2}" type="slidenum">
              <a:rPr lang="en-US" sz="1200">
                <a:latin typeface="Arial" charset="0"/>
              </a:rPr>
              <a:pPr/>
              <a:t>54</a:t>
            </a:fld>
            <a:endParaRPr lang="en-US" sz="1200">
              <a:latin typeface="Arial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2706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069E1E8-4A26-6047-AC4F-81BD1509D60F}" type="slidenum">
              <a:rPr lang="en-US" sz="1200">
                <a:latin typeface="Arial" charset="0"/>
              </a:rPr>
              <a:pPr/>
              <a:t>55</a:t>
            </a:fld>
            <a:endParaRPr lang="en-US" sz="1200">
              <a:latin typeface="Arial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221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0E99062-3790-624A-B63D-4D82F1F78559}" type="slidenum">
              <a:rPr lang="en-US" sz="1200">
                <a:latin typeface="Arial" charset="0"/>
              </a:rPr>
              <a:pPr/>
              <a:t>56</a:t>
            </a:fld>
            <a:endParaRPr lang="en-US" sz="1200">
              <a:latin typeface="Arial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304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729132B-FDBC-284B-BD88-DD4B3B63129E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194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189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9FDE169-6B26-4647-8114-132BA03981EC}" type="slidenum">
              <a:rPr lang="en-US" sz="1200">
                <a:latin typeface="Arial" charset="0"/>
              </a:rPr>
              <a:pPr/>
              <a:t>59</a:t>
            </a:fld>
            <a:endParaRPr lang="en-US" sz="1200">
              <a:latin typeface="Arial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60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E4AD03D-79A8-AE47-B0D5-88704A44C678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6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CB20FEE-EFAA-A94E-A6EF-FA1A4AED8938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8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E696A34-1670-BD4E-922F-877D0F125F27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091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F40ED2C-9662-D341-83C1-9F397086A62F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5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8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6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9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01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84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53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9221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913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6382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327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835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70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3855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0365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8341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02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5750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4713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2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36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4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58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9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7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88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://www.usda.gov/oc/photo/97c2185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hyperlink" Target="http://www.jahitchcock.com/cyberstalked/easy.gif" TargetMode="Externa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971800" cy="3505200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Bamini Plain"/>
                <a:ea typeface="ＭＳ Ｐゴシック" charset="0"/>
                <a:cs typeface="Bamini Plain"/>
              </a:rPr>
              <a:t>Gjpa</a:t>
            </a:r>
            <a:r>
              <a:rPr lang="en-US" sz="3600" dirty="0">
                <a:latin typeface="Bamini Plain"/>
                <a:ea typeface="ＭＳ Ｐゴシック" charset="0"/>
                <a:cs typeface="Bamini Plain"/>
              </a:rPr>
              <a:t> </a:t>
            </a:r>
            <a:br>
              <a:rPr lang="en-US" sz="3600" dirty="0">
                <a:latin typeface="Bamini Plain"/>
                <a:ea typeface="ＭＳ Ｐゴシック" charset="0"/>
                <a:cs typeface="Bamini Plain"/>
              </a:rPr>
            </a:br>
            <a:r>
              <a:rPr lang="en-US" sz="3600" dirty="0" err="1">
                <a:latin typeface="Bamini Plain"/>
                <a:ea typeface="ＭＳ Ｐゴシック" charset="0"/>
                <a:cs typeface="Bamini Plain"/>
              </a:rPr>
              <a:t>Vw;ghl;L</a:t>
            </a:r>
            <a:r>
              <a:rPr lang="en-US" sz="3600" dirty="0">
                <a:latin typeface="Bamini Plain"/>
                <a:ea typeface="ＭＳ Ｐゴシック" charset="0"/>
                <a:cs typeface="Bamini Plain"/>
              </a:rPr>
              <a:t> ,];</a:t>
            </a:r>
            <a:r>
              <a:rPr lang="en-US" sz="3600" dirty="0" err="1">
                <a:latin typeface="Bamini Plain"/>
                <a:ea typeface="ＭＳ Ｐゴシック" charset="0"/>
                <a:cs typeface="Bamini Plain"/>
              </a:rPr>
              <a:t>uNaypd</a:t>
            </a:r>
            <a:r>
              <a:rPr lang="en-US" sz="3600" dirty="0">
                <a:latin typeface="Bamini Plain"/>
                <a:ea typeface="ＭＳ Ｐゴシック" charset="0"/>
                <a:cs typeface="Bamini Plain"/>
              </a:rPr>
              <a:t>; </a:t>
            </a:r>
            <a:r>
              <a:rPr lang="en-US" sz="3600" dirty="0" err="1">
                <a:latin typeface="Bamini Plain"/>
                <a:ea typeface="ＭＳ Ｐゴシック" charset="0"/>
                <a:cs typeface="Bamini Plain"/>
              </a:rPr>
              <a:t>jiuj;Njhw;wk</a:t>
            </a:r>
            <a:r>
              <a:rPr lang="en-US" sz="3600" dirty="0">
                <a:latin typeface="Bamini Plain"/>
                <a:ea typeface="ＭＳ Ｐゴシック" charset="0"/>
                <a:cs typeface="Bamini Plain"/>
              </a:rPr>
              <a:t>;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Singapore Bible College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27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3048000" cy="1752600"/>
          </a:xfrm>
          <a:solidFill>
            <a:srgbClr val="008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b="0" dirty="0">
                <a:latin typeface="Kalaham" pitchFamily="2" charset="0"/>
                <a:ea typeface="ＭＳ Ｐゴシック" charset="0"/>
              </a:rPr>
              <a:t>,];</a:t>
            </a:r>
            <a:r>
              <a:rPr lang="en-US" sz="3600" b="0" dirty="0" err="1">
                <a:latin typeface="Kalaham" pitchFamily="2" charset="0"/>
                <a:ea typeface="ＭＳ Ｐゴシック" charset="0"/>
              </a:rPr>
              <a:t>uNaypd</a:t>
            </a:r>
            <a:r>
              <a:rPr lang="en-US" sz="36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3600" b="0" dirty="0" err="1">
                <a:latin typeface="Kalaham" pitchFamily="2" charset="0"/>
                <a:ea typeface="ＭＳ Ｐゴシック" charset="0"/>
              </a:rPr>
              <a:t>gFjpfs</a:t>
            </a:r>
            <a:r>
              <a:rPr lang="en-US" sz="3600" b="0" dirty="0">
                <a:latin typeface="Kalaham" pitchFamily="2" charset="0"/>
                <a:ea typeface="ＭＳ Ｐゴシック" charset="0"/>
              </a:rPr>
              <a:t>; </a:t>
            </a:r>
            <a:br>
              <a:rPr lang="en-US" sz="3600" b="0" dirty="0">
                <a:latin typeface="Kalaham" pitchFamily="2" charset="0"/>
                <a:ea typeface="ＭＳ Ｐゴシック" charset="0"/>
              </a:rPr>
            </a:br>
            <a:r>
              <a:rPr lang="en-US" sz="2800" b="0" dirty="0">
                <a:latin typeface="Kalaham" pitchFamily="2" charset="0"/>
                <a:ea typeface="ＭＳ Ｐゴシック" charset="0"/>
              </a:rPr>
              <a:t>(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gioa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Vw;ghL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)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55963" y="44196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A+Njah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3692527" y="2362200"/>
            <a:ext cx="21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,];</a:t>
            </a:r>
            <a:r>
              <a:rPr lang="en-US" sz="3200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uNay</a:t>
            </a:r>
            <a:r>
              <a:rPr lang="en-US" sz="3200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246563" y="1066800"/>
            <a:ext cx="19256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fypNyah</a:t>
            </a:r>
            <a:endParaRPr lang="en-US" sz="3200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6075363" y="533400"/>
            <a:ext cx="19256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ghrhd</a:t>
            </a:r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5638800" y="5181600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Nkhthg</a:t>
            </a:r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5654675" y="6324600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VNjhk</a:t>
            </a:r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726113" y="2482850"/>
            <a:ext cx="2290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fPNyahj</a:t>
            </a:r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634038" y="3778250"/>
            <a:ext cx="2747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mk;Nkhd</a:t>
            </a:r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7" grpId="0" animBg="1"/>
      <p:bldP spid="133128" grpId="0"/>
      <p:bldP spid="133129" grpId="0"/>
      <p:bldP spid="133130" grpId="0"/>
      <p:bldP spid="133131" grpId="0"/>
      <p:bldP spid="133132" grpId="0"/>
      <p:bldP spid="133133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6988"/>
            <a:ext cx="92964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892105" y="2635250"/>
            <a:ext cx="3000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njf;NfhNghyp</a:t>
            </a:r>
            <a:endParaRPr lang="en-US" sz="2800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3528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0" dirty="0">
                <a:latin typeface="Kalaham" pitchFamily="2" charset="0"/>
                <a:ea typeface="ＭＳ Ｐゴシック" charset="0"/>
              </a:rPr>
              <a:t>,];</a:t>
            </a:r>
            <a:r>
              <a:rPr lang="en-US" sz="4000" b="0" dirty="0" err="1">
                <a:latin typeface="Kalaham" pitchFamily="2" charset="0"/>
                <a:ea typeface="ＭＳ Ｐゴシック" charset="0"/>
              </a:rPr>
              <a:t>uNaypd</a:t>
            </a:r>
            <a:r>
              <a:rPr lang="en-US" sz="40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4000" b="0" dirty="0" err="1">
                <a:latin typeface="Kalaham" pitchFamily="2" charset="0"/>
                <a:ea typeface="ＭＳ Ｐゴシック" charset="0"/>
              </a:rPr>
              <a:t>gFjpfs</a:t>
            </a:r>
            <a:r>
              <a:rPr lang="en-US" sz="4000" b="0" dirty="0">
                <a:latin typeface="Kalaham" pitchFamily="2" charset="0"/>
                <a:ea typeface="ＭＳ Ｐゴシック" charset="0"/>
              </a:rPr>
              <a:t>; </a:t>
            </a:r>
            <a:br>
              <a:rPr lang="en-US" sz="4000" b="0" dirty="0">
                <a:latin typeface="Kalaham" pitchFamily="2" charset="0"/>
                <a:ea typeface="ＭＳ Ｐゴシック" charset="0"/>
              </a:rPr>
            </a:br>
            <a:r>
              <a:rPr lang="en-US" sz="2800" b="0" dirty="0">
                <a:latin typeface="Kalaham" pitchFamily="2" charset="0"/>
                <a:ea typeface="ＭＳ Ｐゴシック" charset="0"/>
              </a:rPr>
              <a:t>(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Gjpa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Vw;ghL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)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132138" y="44196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A+Njah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122738" y="1066800"/>
            <a:ext cx="2117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fypNyah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5951538" y="806450"/>
            <a:ext cx="2117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ngj;jhdpah</a:t>
            </a:r>
            <a:endParaRPr lang="en-US" sz="2800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600700" y="3657600"/>
            <a:ext cx="167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ngNuah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529263" y="629285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muhgpah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606403" y="2708920"/>
            <a:ext cx="2117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rkhupah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024063" y="609600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,</a:t>
            </a:r>
            <a:r>
              <a:rPr lang="en-US" b="1" dirty="0" err="1">
                <a:solidFill>
                  <a:schemeClr val="bg2"/>
                </a:solidFill>
                <a:effectLst/>
                <a:latin typeface="Kalaham" pitchFamily="2" charset="0"/>
                <a:cs typeface="Arial" charset="0"/>
              </a:rPr>
              <a:t>JNkah</a:t>
            </a:r>
            <a:endParaRPr lang="en-US" b="1" dirty="0">
              <a:solidFill>
                <a:schemeClr val="bg2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134148" grpId="0" animBg="1"/>
      <p:bldP spid="134149" grpId="0"/>
      <p:bldP spid="134151" grpId="0"/>
      <p:bldP spid="134152" grpId="0"/>
      <p:bldP spid="134153" grpId="0"/>
      <p:bldP spid="134154" grpId="0"/>
      <p:bldP spid="134155" grpId="0"/>
      <p:bldP spid="1341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jiukl;lk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05" charset="2"/>
              <a:buNone/>
              <a:defRPr/>
            </a:pPr>
            <a:endParaRPr lang="en-US"/>
          </a:p>
        </p:txBody>
      </p:sp>
      <p:pic>
        <p:nvPicPr>
          <p:cNvPr id="52227" name="Picture 5" descr="IsraelElevatio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200400" cy="1752600"/>
          </a:xfrm>
          <a:solidFill>
            <a:srgbClr val="C0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b="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776736" cy="46166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fiuNahur;rkntsp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fiuNahur;rkntsp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3101975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FHfhH</a:t>
            </a:r>
            <a:r>
              <a:rPr lang="en-US" b="1" dirty="0">
                <a:latin typeface="Kalaham" pitchFamily="2" charset="0"/>
                <a:ea typeface="ＭＳ Ｐゴシック" charset="0"/>
              </a:rPr>
              <a:t> (</a:t>
            </a:r>
            <a:r>
              <a:rPr lang="en-US" b="1" dirty="0" err="1">
                <a:latin typeface="Kalaham" pitchFamily="2" charset="0"/>
                <a:ea typeface="ＭＳ Ｐゴシック" charset="0"/>
              </a:rPr>
              <a:t>kzw;fy</a:t>
            </a:r>
            <a:r>
              <a:rPr lang="en-US" b="1" dirty="0">
                <a:latin typeface="Kalaham" pitchFamily="2" charset="0"/>
                <a:ea typeface="ＭＳ Ｐゴシック" charset="0"/>
              </a:rPr>
              <a:t>;)</a:t>
            </a:r>
          </a:p>
          <a:p>
            <a:pPr marL="0" indent="0" eaLnBrk="1" hangingPunct="1">
              <a:buNone/>
              <a:defRPr/>
            </a:pPr>
            <a:r>
              <a:rPr lang="en-US" sz="2800" b="1" dirty="0" err="1">
                <a:latin typeface="Kalaham" pitchFamily="2" charset="0"/>
                <a:ea typeface="ＭＳ Ｐゴシック" charset="0"/>
              </a:rPr>
              <a:t>kiyabthuj;jpd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Kd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Gwj;jpypUe;J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fpof;Fg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Gwkhf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ghHf;Fk;nghOJ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fhzg;gLk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gpsTfs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56323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18129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fiuNahur;rkntsp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jPU</a:t>
            </a:r>
            <a:endParaRPr lang="en-US" b="1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58371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fiuNahur;rkntsp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latin typeface="Kalaham" pitchFamily="2" charset="0"/>
                <a:ea typeface="ＭＳ Ｐゴシック" charset="0"/>
              </a:rPr>
              <a:t>rpNrupah</a:t>
            </a:r>
            <a:endParaRPr lang="en-US" sz="2800" b="1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2795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grpSp>
        <p:nvGrpSpPr>
          <p:cNvPr id="60420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60423" name="Picture 7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10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fiuNahur;rkntsp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6246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fhrh</a:t>
            </a:r>
            <a:endParaRPr lang="en-US" b="1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302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38926" name="Picture 14" descr="Shephelah Landsca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5550" y="-228600"/>
            <a:ext cx="4108450" cy="7315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843213" y="3657600"/>
            <a:ext cx="2498725" cy="646113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rkepyk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5570538" y="4419600"/>
            <a:ext cx="3465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kiyfSk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gs;sj;jhf;FfSk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5722938" y="46323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rkepyk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tay;epyk</a:t>
            </a:r>
            <a:r>
              <a:rPr lang="en-US" b="1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274638"/>
            <a:ext cx="4713287" cy="706437"/>
          </a:xfrm>
          <a:solidFill>
            <a:srgbClr val="003399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d;iwa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cyfk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228600"/>
            <a:ext cx="3527425" cy="1752600"/>
          </a:xfr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954107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kj;jpa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kiyehLfs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ills of Jud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</a:rPr>
              <a:t>A+Nja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kiy</a:t>
            </a:r>
            <a:endParaRPr lang="en-US" sz="4000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3394075" cy="1752600"/>
          </a:xfr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667000" y="3657600"/>
            <a:ext cx="2209800" cy="954107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kj;jpa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kiyehLfs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19061027">
            <a:off x="4748213" y="1346200"/>
            <a:ext cx="717550" cy="11017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5945188" y="1642695"/>
            <a:ext cx="2803525" cy="830997"/>
          </a:xfrm>
          <a:prstGeom prst="leftArrowCallout">
            <a:avLst>
              <a:gd name="adj1" fmla="val 25000"/>
              <a:gd name="adj2" fmla="val 25000"/>
              <a:gd name="adj3" fmla="val 20160"/>
              <a:gd name="adj4" fmla="val 66667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na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];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Nuy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gs;sj;jhf;F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5793002" y="1360920"/>
            <a:ext cx="3081123" cy="1631216"/>
          </a:xfrm>
          <a:prstGeom prst="leftArrowCallout">
            <a:avLst>
              <a:gd name="adj1" fmla="val 25000"/>
              <a:gd name="adj2" fmla="val 25000"/>
              <a:gd name="adj3" fmla="val 18318"/>
              <a:gd name="adj4" fmla="val 72282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nkfpNjh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gs;sj;jhf;F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vdTk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miof;fg;gLfpwJ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1" grpId="1" animBg="1"/>
      <p:bldP spid="1187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Tab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64088" y="260648"/>
            <a:ext cx="3779912" cy="3384376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  <a:ea typeface="ＭＳ Ｐゴシック" charset="0"/>
              </a:rPr>
              <a:t>na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];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Nuy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gs;sj;jhf;fpYs;s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jhNghH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kiy</a:t>
            </a:r>
            <a:endParaRPr lang="en-US" sz="3600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74755" name="Picture 5" descr="Mount Tab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243408"/>
            <a:ext cx="4139952" cy="33067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kj;jpa</a:t>
            </a:r>
            <a:r>
              <a:rPr lang="en-US" dirty="0"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kiy</a:t>
            </a:r>
            <a:r>
              <a:rPr lang="en-US" dirty="0"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gpuNjrk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622922"/>
            <a:ext cx="4211638" cy="273630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err="1">
                <a:latin typeface="Kalaham" pitchFamily="2" charset="0"/>
                <a:ea typeface="ＭＳ Ｐゴシック" charset="0"/>
              </a:rPr>
              <a:t>KfLfs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fpof;F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my;yJ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Nkw;if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Nehf;fp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ePiu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nfhz;Lnry;Yk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800" b="1" dirty="0">
              <a:latin typeface="Kalaham" pitchFamily="2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gFjpapy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caHe;j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jiuNjhw;w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mikg;G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</a:rPr>
              <a:t>fhzg;gLfpwJ</a:t>
            </a:r>
            <a:r>
              <a:rPr lang="en-US" sz="2800" b="1" dirty="0">
                <a:latin typeface="Kalaham" pitchFamily="2" charset="0"/>
                <a:ea typeface="ＭＳ Ｐゴシック" charset="0"/>
              </a:rPr>
              <a:t>.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6144310"/>
            <a:ext cx="3962400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pic>
        <p:nvPicPr>
          <p:cNvPr id="76804" name="Picture 7" descr="Map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Kalaham" pitchFamily="2" charset="0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3" r="4536" b="6139"/>
          <a:stretch>
            <a:fillRect/>
          </a:stretch>
        </p:blipFill>
        <p:spPr bwMode="auto">
          <a:xfrm>
            <a:off x="0" y="-152400"/>
            <a:ext cx="9185275" cy="127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a+Njahg;ghiytdk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540125" cy="1752600"/>
          </a:xfr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484438" y="3442048"/>
            <a:ext cx="2925762" cy="1077218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NahHjhd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gpsT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NahHjhd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gpsT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2776"/>
            <a:ext cx="4038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Mokhd</a:t>
            </a:r>
            <a:r>
              <a:rPr lang="en-US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b="1" dirty="0" err="1">
                <a:latin typeface="Kalaham" pitchFamily="2" charset="0"/>
                <a:ea typeface="ＭＳ Ｐゴシック" charset="0"/>
              </a:rPr>
              <a:t>epyg;gFjp</a:t>
            </a:r>
            <a:endParaRPr lang="en-US" b="1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pic>
        <p:nvPicPr>
          <p:cNvPr id="8294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107504" y="3387079"/>
            <a:ext cx="2639888" cy="213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A+Njah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tdhe;juj;jpypUe;J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fpof;F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jpirapy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fhzg;gLk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cg;Gf;fly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259138" y="3276600"/>
            <a:ext cx="3257550" cy="1754326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 err="1">
                <a:latin typeface="Kalaham" pitchFamily="2" charset="0"/>
              </a:rPr>
              <a:t>NahHjhDf;F</a:t>
            </a:r>
            <a:r>
              <a:rPr lang="en-US" dirty="0">
                <a:latin typeface="Kalaham" pitchFamily="2" charset="0"/>
              </a:rPr>
              <a:t> ,</a:t>
            </a:r>
            <a:r>
              <a:rPr lang="en-US" dirty="0" err="1">
                <a:latin typeface="Kalaham" pitchFamily="2" charset="0"/>
              </a:rPr>
              <a:t>ilg;gl;l</a:t>
            </a:r>
            <a:r>
              <a:rPr lang="en-US" dirty="0">
                <a:latin typeface="Kalaham" pitchFamily="2" charset="0"/>
              </a:rPr>
              <a:t> </a:t>
            </a:r>
            <a:r>
              <a:rPr lang="en-US" dirty="0" err="1">
                <a:latin typeface="Kalaham" pitchFamily="2" charset="0"/>
              </a:rPr>
              <a:t>gs;sj;jhf;F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0825" y="228600"/>
            <a:ext cx="3540125" cy="1752600"/>
          </a:xfrm>
          <a:prstGeom prst="rect">
            <a:avLst/>
          </a:prstGeo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28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 dirty="0" err="1"/>
              <a:t>tl</a:t>
            </a:r>
            <a:r>
              <a:rPr lang="en-US" dirty="0"/>
              <a:t>&gt; </a:t>
            </a:r>
            <a:r>
              <a:rPr lang="en-US" dirty="0" err="1"/>
              <a:t>njd</a:t>
            </a:r>
            <a:r>
              <a:rPr lang="en-US" dirty="0"/>
              <a:t>; </a:t>
            </a:r>
            <a:r>
              <a:rPr lang="en-US" dirty="0" err="1"/>
              <a:t>gpupTfspd</a:t>
            </a:r>
            <a:r>
              <a:rPr lang="en-US" dirty="0"/>
              <a:t>; </a:t>
            </a:r>
            <a:r>
              <a:rPr lang="en-US" dirty="0" err="1"/>
              <a:t>jiukl;l</a:t>
            </a:r>
            <a:r>
              <a:rPr lang="en-US" dirty="0"/>
              <a:t> </a:t>
            </a:r>
            <a:r>
              <a:rPr lang="en-US" dirty="0" err="1"/>
              <a:t>Njhw;wk</a:t>
            </a:r>
            <a:r>
              <a:rPr lang="en-US" dirty="0"/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  <p:bldP spid="53258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err="1">
                <a:solidFill>
                  <a:schemeClr val="tx1"/>
                </a:solidFill>
                <a:latin typeface="Kalaham" pitchFamily="2" charset="0"/>
                <a:ea typeface="ＭＳ Ｐゴシック" charset="0"/>
              </a:rPr>
              <a:t>NahHjhDf;F</a:t>
            </a:r>
            <a:r>
              <a:rPr lang="en-US" sz="3600" dirty="0">
                <a:solidFill>
                  <a:schemeClr val="tx1"/>
                </a:solidFill>
                <a:latin typeface="Kalaham" pitchFamily="2" charset="0"/>
                <a:ea typeface="ＭＳ Ｐゴシック" charset="0"/>
              </a:rPr>
              <a:t> ,</a:t>
            </a:r>
            <a:r>
              <a:rPr lang="en-US" sz="3600" dirty="0" err="1">
                <a:solidFill>
                  <a:schemeClr val="tx1"/>
                </a:solidFill>
                <a:latin typeface="Kalaham" pitchFamily="2" charset="0"/>
                <a:ea typeface="ＭＳ Ｐゴシック" charset="0"/>
              </a:rPr>
              <a:t>ilg;gl;l</a:t>
            </a:r>
            <a:r>
              <a:rPr lang="en-US" sz="3600" dirty="0">
                <a:solidFill>
                  <a:schemeClr val="tx1"/>
                </a:solidFill>
                <a:latin typeface="Kalaham" pitchFamily="2" charset="0"/>
                <a:ea typeface="ＭＳ Ｐゴシック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Kalaham" pitchFamily="2" charset="0"/>
                <a:ea typeface="ＭＳ Ｐゴシック" charset="0"/>
              </a:rPr>
              <a:t>gs;sj;jhf;F</a:t>
            </a:r>
            <a:endParaRPr lang="en-US" sz="3600" dirty="0">
              <a:solidFill>
                <a:schemeClr val="tx1"/>
              </a:solidFill>
              <a:latin typeface="Kalaham" pitchFamily="2" charset="0"/>
              <a:ea typeface="ＭＳ Ｐゴシック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84784"/>
            <a:ext cx="3267075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Kalaham" pitchFamily="2" charset="0"/>
                <a:ea typeface="ＭＳ Ｐゴシック" charset="0"/>
              </a:rPr>
              <a:t>NeNgh</a:t>
            </a:r>
            <a:r>
              <a:rPr lang="en-US" b="1" dirty="0">
                <a:latin typeface="Kalaham" pitchFamily="2" charset="0"/>
                <a:ea typeface="ＭＳ Ｐゴシック" charset="0"/>
              </a:rPr>
              <a:t> </a:t>
            </a:r>
            <a:r>
              <a:rPr lang="en-US" b="1" dirty="0" err="1">
                <a:latin typeface="Kalaham" pitchFamily="2" charset="0"/>
                <a:ea typeface="ＭＳ Ｐゴシック" charset="0"/>
              </a:rPr>
              <a:t>kiy</a:t>
            </a:r>
            <a:endParaRPr lang="en-US" b="1" dirty="0">
              <a:latin typeface="Kalaham" pitchFamily="2" charset="0"/>
              <a:ea typeface="ＭＳ Ｐゴシック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pic>
        <p:nvPicPr>
          <p:cNvPr id="8704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94"/>
          <a:stretch>
            <a:fillRect/>
          </a:stretch>
        </p:blipFill>
        <p:spPr>
          <a:xfrm>
            <a:off x="3448050" y="1295400"/>
            <a:ext cx="5372100" cy="5562600"/>
          </a:xfrm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19200" y="152400"/>
            <a:ext cx="7010400" cy="762000"/>
          </a:xfrm>
          <a:gradFill rotWithShape="0">
            <a:gsLst>
              <a:gs pos="0">
                <a:srgbClr val="800080"/>
              </a:gs>
              <a:gs pos="100000">
                <a:srgbClr val="800080">
                  <a:gamma/>
                  <a:shade val="2549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  <a:cs typeface="Arail"/>
              </a:rPr>
              <a:t>etPd</a:t>
            </a:r>
            <a:r>
              <a:rPr lang="en-US" sz="4000" dirty="0">
                <a:latin typeface="Kalaham" pitchFamily="2" charset="0"/>
                <a:ea typeface="ＭＳ Ｐゴシック" charset="0"/>
                <a:cs typeface="Arai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ail"/>
              </a:rPr>
              <a:t>kj;jpa</a:t>
            </a:r>
            <a:r>
              <a:rPr lang="en-US" sz="4000" dirty="0">
                <a:latin typeface="Kalaham" pitchFamily="2" charset="0"/>
                <a:ea typeface="ＭＳ Ｐゴシック" charset="0"/>
                <a:cs typeface="Arail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  <a:cs typeface="Arail"/>
              </a:rPr>
              <a:t>fpof;F</a:t>
            </a:r>
            <a:endParaRPr lang="en-US" sz="4000" dirty="0">
              <a:latin typeface="Kalaham" pitchFamily="2" charset="0"/>
              <a:ea typeface="ＭＳ Ｐゴシック" charset="0"/>
              <a:cs typeface="Arail"/>
            </a:endParaRP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3952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9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322638" cy="1752600"/>
          </a:xfrm>
          <a:solidFill>
            <a:srgbClr val="C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kern="1200" dirty="0" err="1">
                <a:latin typeface="Kalaham" pitchFamily="2" charset="0"/>
                <a:ea typeface="ＭＳ Ｐゴシック" charset="0"/>
              </a:rPr>
              <a:t>tl</a:t>
            </a:r>
            <a:r>
              <a:rPr lang="en-US" sz="2800" b="0" kern="1200" dirty="0">
                <a:latin typeface="Kalaham" pitchFamily="2" charset="0"/>
                <a:ea typeface="ＭＳ Ｐゴシック" charset="0"/>
              </a:rPr>
              <a:t>&gt; </a:t>
            </a:r>
            <a:r>
              <a:rPr lang="en-US" sz="2800" b="0" kern="1200" dirty="0" err="1">
                <a:latin typeface="Kalaham" pitchFamily="2" charset="0"/>
                <a:ea typeface="ＭＳ Ｐゴシック" charset="0"/>
              </a:rPr>
              <a:t>njd</a:t>
            </a:r>
            <a:r>
              <a:rPr lang="en-US" sz="2800" b="0" kern="12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kern="1200" dirty="0" err="1">
                <a:latin typeface="Kalaham" pitchFamily="2" charset="0"/>
                <a:ea typeface="ＭＳ Ｐゴシック" charset="0"/>
              </a:rPr>
              <a:t>gpupTfspd</a:t>
            </a:r>
            <a:r>
              <a:rPr lang="en-US" sz="2800" b="0" kern="12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2800" b="0" kern="1200" dirty="0" err="1">
                <a:latin typeface="Kalaham" pitchFamily="2" charset="0"/>
                <a:ea typeface="ＭＳ Ｐゴシック" charset="0"/>
              </a:rPr>
              <a:t>jiukl;l</a:t>
            </a:r>
            <a:r>
              <a:rPr lang="en-US" sz="2800" b="0" kern="12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2800" b="0" kern="1200" dirty="0" err="1">
                <a:latin typeface="Kalaham" pitchFamily="2" charset="0"/>
                <a:ea typeface="ＭＳ Ｐゴシック" charset="0"/>
              </a:rPr>
              <a:t>Njhw;wk</a:t>
            </a:r>
            <a:r>
              <a:rPr lang="en-US" sz="2800" b="0" kern="12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62513" y="274638"/>
            <a:ext cx="38862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NeNft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91138" name="Picture 4" descr="Nege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21" name="Freeform 13"/>
          <p:cNvSpPr>
            <a:spLocks/>
          </p:cNvSpPr>
          <p:nvPr/>
        </p:nvSpPr>
        <p:spPr bwMode="auto">
          <a:xfrm>
            <a:off x="1835696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2792412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20" name="Freeform 12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9319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uNaYf;fhd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xU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gazk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81000" y="1600200"/>
            <a:ext cx="3621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Nkw;Fk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tlf;Fk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5724128" y="1600200"/>
            <a:ext cx="3666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effectLst/>
                <a:latin typeface="Kalaham" pitchFamily="2" charset="0"/>
                <a:cs typeface="Arial" charset="0"/>
              </a:rPr>
              <a:t>fpof;Fk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njw;Fk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650" name="Picture 18" descr="L to R Steve Corniffee, Bill Perry and Wainsworth Brown inspect bee hives in the Finger Lakes National Forest, NY.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6963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3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381000" y="762000"/>
            <a:ext cx="369043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spcBef>
                <a:spcPts val="1800"/>
              </a:spcBef>
            </a:pPr>
            <a:endParaRPr lang="en-US" sz="3200" b="1" dirty="0">
              <a:solidFill>
                <a:srgbClr val="FF0000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spcBef>
                <a:spcPts val="18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tptrhapfs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>
              <a:spcBef>
                <a:spcPts val="18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Njd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topAk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Njrk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743480" y="1007555"/>
            <a:ext cx="3478837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sz="2800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ke;ijNka;g;gH</a:t>
            </a:r>
            <a:endParaRPr lang="en-US" sz="2800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20000"/>
              </a:lnSpc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ghy</a:t>
            </a:r>
            <a:r>
              <a:rPr lang="en-US" sz="28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nghopAk</a:t>
            </a:r>
            <a:r>
              <a:rPr lang="en-US" sz="28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Njrk</a:t>
            </a:r>
            <a:r>
              <a:rPr lang="en-US" sz="28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pic>
        <p:nvPicPr>
          <p:cNvPr id="69653" name="Picture 21" descr="1SMgotmil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2720975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/>
      <p:bldP spid="696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2720975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74765" name="Picture 13" descr="photo of Kiltimagh in County Mayo, Irlan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475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476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476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755650" y="1508125"/>
            <a:ext cx="3038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40 </a:t>
            </a: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ghupa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efuq;fs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740400" y="1508125"/>
            <a:ext cx="3167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310 </a:t>
            </a: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rpwpa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gl;lzq;fs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pic>
        <p:nvPicPr>
          <p:cNvPr id="74768" name="Picture 16" descr="wpe2.jpg (20410 bytes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97295" name="Picture 19" descr="CaesareaDoc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6" name="Picture 20" descr="CaesareaDoc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/>
      <p:bldP spid="7476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2720975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75789" name="Picture 13" descr="exhau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381000" y="1412776"/>
            <a:ext cx="21964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,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yF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 </a:t>
            </a:r>
          </a:p>
          <a:p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vjpHT$wy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5652120" y="1581150"/>
            <a:ext cx="3413114" cy="10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fbdk</a:t>
            </a:r>
            <a:r>
              <a:rPr lang="en-US" sz="32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>
              <a:lnSpc>
                <a:spcPct val="30000"/>
              </a:lnSpc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vjpHT</a:t>
            </a:r>
            <a:r>
              <a:rPr lang="en-US" sz="28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 $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wKbahik</a:t>
            </a:r>
            <a:endParaRPr lang="en-US" sz="2800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</p:txBody>
      </p:sp>
      <p:pic>
        <p:nvPicPr>
          <p:cNvPr id="75792" name="Picture 16" descr="easy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2819400" cy="2633663"/>
          </a:xfrm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/>
      <p:bldP spid="7578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2792412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76813" name="Picture 13" descr="oregon-plains-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6806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6807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81000" y="1631702"/>
            <a:ext cx="38036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tzpfk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;&gt; ,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iur;ry</a:t>
            </a:r>
            <a:b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</a:br>
            <a:r>
              <a:rPr lang="en-US" sz="32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rHtNjrk</a:t>
            </a:r>
            <a:r>
              <a:rPr lang="en-US" sz="32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508625" y="1295400"/>
            <a:ext cx="3490058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jdpik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&gt; </a:t>
            </a: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mikjp</a:t>
            </a: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Njrpak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pic>
        <p:nvPicPr>
          <p:cNvPr id="76816" name="Picture 16" descr="HK-Ph26a-very-busy-stre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115888"/>
            <a:ext cx="539750" cy="4619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/>
      <p:bldP spid="768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2720975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03428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7830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7833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251520" y="1447616"/>
            <a:ext cx="3305175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 dirty="0">
              <a:solidFill>
                <a:srgbClr val="FF0000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panose="020B0604020202020204" pitchFamily="34" charset="0"/>
              </a:rPr>
              <a:t>rpd;f;fpubrk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Ngfdprk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6237459" y="1401763"/>
            <a:ext cx="2775119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kjj;J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}</a:t>
            </a: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a;ik</a:t>
            </a: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nkhNdhjprk</a:t>
            </a: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pic>
        <p:nvPicPr>
          <p:cNvPr id="77839" name="Picture 15" descr="t22b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God of L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/>
      <p:bldP spid="778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2792412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3107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381000" y="1575024"/>
            <a:ext cx="33686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,];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uNayhy</a:t>
            </a:r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150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Mz;Lfs</a:t>
            </a:r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Ml;rpnra;ag;gl;lJ</a:t>
            </a:r>
            <a:endParaRPr lang="en-US" sz="2800" b="1" dirty="0">
              <a:solidFill>
                <a:srgbClr val="FF0000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05482" name="Text Box 11"/>
          <p:cNvSpPr txBox="1">
            <a:spLocks noChangeArrowheads="1"/>
          </p:cNvSpPr>
          <p:nvPr/>
        </p:nvSpPr>
        <p:spPr bwMode="auto">
          <a:xfrm>
            <a:off x="6212904" y="1700808"/>
            <a:ext cx="289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,];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uNayhy</a:t>
            </a:r>
            <a:r>
              <a:rPr lang="en-US" sz="2400" b="1" dirty="0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; 1650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Mz;Lfs</a:t>
            </a:r>
            <a:r>
              <a:rPr lang="en-US" sz="2400" b="1" dirty="0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Kalaham" pitchFamily="2" charset="0"/>
                <a:cs typeface="Arial" charset="0"/>
              </a:rPr>
              <a:t>Ml;rpnra;ag;gl;lJ</a:t>
            </a:r>
            <a:endParaRPr lang="en-US" sz="2400" b="1" dirty="0">
              <a:solidFill>
                <a:srgbClr val="0070C0"/>
              </a:solidFill>
              <a:effectLst/>
              <a:latin typeface="Kalaham" pitchFamily="2" charset="0"/>
              <a:cs typeface="Arial" charset="0"/>
            </a:endParaRPr>
          </a:p>
        </p:txBody>
      </p:sp>
      <p:pic>
        <p:nvPicPr>
          <p:cNvPr id="105483" name="Picture 12" descr="Sheep &amp; Goa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5" name="Picture 13" descr="manonchar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457200"/>
            <a:ext cx="2792412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5867400" y="4572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2971800" y="4572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tho;f;ifKiw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9878" name="Freeform 6"/>
          <p:cNvSpPr>
            <a:spLocks/>
          </p:cNvSpPr>
          <p:nvPr/>
        </p:nvSpPr>
        <p:spPr bwMode="auto">
          <a:xfrm>
            <a:off x="-100013" y="2193925"/>
            <a:ext cx="54371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9879" name="Freeform 7"/>
          <p:cNvSpPr>
            <a:spLocks/>
          </p:cNvSpPr>
          <p:nvPr/>
        </p:nvSpPr>
        <p:spPr bwMode="auto">
          <a:xfrm>
            <a:off x="4838700" y="1430338"/>
            <a:ext cx="1025525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>
            <a:off x="4854575" y="1420813"/>
            <a:ext cx="747713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9881" name="Freeform 9"/>
          <p:cNvSpPr>
            <a:spLocks/>
          </p:cNvSpPr>
          <p:nvPr/>
        </p:nvSpPr>
        <p:spPr bwMode="auto">
          <a:xfrm>
            <a:off x="5619750" y="-282575"/>
            <a:ext cx="674688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271041" y="2171700"/>
            <a:ext cx="2644775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flw;fiu</a:t>
            </a:r>
            <a:endParaRPr lang="en-US" sz="4400" b="1" dirty="0">
              <a:solidFill>
                <a:srgbClr val="FF0000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6444208" y="2299519"/>
            <a:ext cx="28716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44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tdhe;juk</a:t>
            </a:r>
            <a:r>
              <a:rPr lang="en-US" sz="44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 </a:t>
            </a: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0" y="6167438"/>
            <a:ext cx="28438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vfpg;jpaHfs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1043608" y="5159375"/>
            <a:ext cx="2678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ngyp</a:t>
            </a:r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];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jpaHfs</a:t>
            </a:r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3722340" y="-27384"/>
            <a:ext cx="3009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ngdpf;Nfah;fs</a:t>
            </a:r>
            <a:r>
              <a:rPr lang="en-US" sz="2800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6400800" y="-25643"/>
            <a:ext cx="220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rPupaHfs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3000375" y="1702767"/>
            <a:ext cx="2508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NuhkHfs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1187450" y="4151313"/>
            <a:ext cx="2754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mrPupaHfs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1371600" y="3143250"/>
            <a:ext cx="3009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ghgpNyhdpaH</a:t>
            </a:r>
            <a:endParaRPr lang="en-US" b="1" dirty="0">
              <a:solidFill>
                <a:srgbClr val="FF0000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3886200" y="4038600"/>
            <a:ext cx="240823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,];</a:t>
            </a: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uNayH</a:t>
            </a: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9902" name="Text Box 30"/>
          <p:cNvSpPr txBox="1">
            <a:spLocks noChangeArrowheads="1"/>
          </p:cNvSpPr>
          <p:nvPr/>
        </p:nvSpPr>
        <p:spPr bwMode="auto">
          <a:xfrm>
            <a:off x="6056807" y="3666510"/>
            <a:ext cx="31665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mk;NkhdpaHfs</a:t>
            </a:r>
            <a:r>
              <a:rPr lang="en-US" sz="3200" b="1" dirty="0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6084888" y="5208371"/>
            <a:ext cx="244109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NkhthgpaH</a:t>
            </a: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6096000" y="6588060"/>
            <a:ext cx="250825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b="1" dirty="0" err="1">
                <a:solidFill>
                  <a:schemeClr val="bg1"/>
                </a:solidFill>
                <a:effectLst/>
                <a:latin typeface="Kalaham" pitchFamily="2" charset="0"/>
                <a:cs typeface="Arial" charset="0"/>
              </a:rPr>
              <a:t>VNjhkpaH</a:t>
            </a:r>
            <a:endParaRPr lang="en-US" b="1" dirty="0">
              <a:solidFill>
                <a:schemeClr val="bg1"/>
              </a:solidFill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23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9892" grpId="0"/>
      <p:bldP spid="79893" grpId="0"/>
      <p:bldP spid="79894" grpId="0"/>
      <p:bldP spid="79897" grpId="0"/>
      <p:bldP spid="79898" grpId="0"/>
      <p:bldP spid="79899" grpId="0"/>
      <p:bldP spid="79900" grpId="0"/>
      <p:bldP spid="79901" grpId="0"/>
      <p:bldP spid="79902" grpId="0"/>
      <p:bldP spid="79903" grpId="0"/>
      <p:bldP spid="799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/>
            <a:ahLst/>
            <a:cxnLst>
              <a:cxn ang="0">
                <a:pos x="2093" y="1856"/>
              </a:cxn>
              <a:cxn ang="0">
                <a:pos x="2050" y="1841"/>
              </a:cxn>
              <a:cxn ang="0">
                <a:pos x="1964" y="1827"/>
              </a:cxn>
              <a:cxn ang="0">
                <a:pos x="1757" y="1774"/>
              </a:cxn>
              <a:cxn ang="0">
                <a:pos x="1724" y="1712"/>
              </a:cxn>
              <a:cxn ang="0">
                <a:pos x="1637" y="1669"/>
              </a:cxn>
              <a:cxn ang="0">
                <a:pos x="1560" y="1621"/>
              </a:cxn>
              <a:cxn ang="0">
                <a:pos x="1498" y="1467"/>
              </a:cxn>
              <a:cxn ang="0">
                <a:pos x="1407" y="1400"/>
              </a:cxn>
              <a:cxn ang="0">
                <a:pos x="1349" y="1352"/>
              </a:cxn>
              <a:cxn ang="0">
                <a:pos x="1392" y="1328"/>
              </a:cxn>
              <a:cxn ang="0">
                <a:pos x="1364" y="1261"/>
              </a:cxn>
              <a:cxn ang="0">
                <a:pos x="1349" y="1241"/>
              </a:cxn>
              <a:cxn ang="0">
                <a:pos x="1320" y="1174"/>
              </a:cxn>
              <a:cxn ang="0">
                <a:pos x="1277" y="1150"/>
              </a:cxn>
              <a:cxn ang="0">
                <a:pos x="1181" y="1112"/>
              </a:cxn>
              <a:cxn ang="0">
                <a:pos x="1138" y="1069"/>
              </a:cxn>
              <a:cxn ang="0">
                <a:pos x="1100" y="1035"/>
              </a:cxn>
              <a:cxn ang="0">
                <a:pos x="1066" y="992"/>
              </a:cxn>
              <a:cxn ang="0">
                <a:pos x="946" y="896"/>
              </a:cxn>
              <a:cxn ang="0">
                <a:pos x="768" y="901"/>
              </a:cxn>
              <a:cxn ang="0">
                <a:pos x="730" y="877"/>
              </a:cxn>
              <a:cxn ang="0">
                <a:pos x="605" y="790"/>
              </a:cxn>
              <a:cxn ang="0">
                <a:pos x="586" y="747"/>
              </a:cxn>
              <a:cxn ang="0">
                <a:pos x="552" y="675"/>
              </a:cxn>
              <a:cxn ang="0">
                <a:pos x="524" y="641"/>
              </a:cxn>
              <a:cxn ang="0">
                <a:pos x="495" y="589"/>
              </a:cxn>
              <a:cxn ang="0">
                <a:pos x="360" y="550"/>
              </a:cxn>
              <a:cxn ang="0">
                <a:pos x="264" y="493"/>
              </a:cxn>
              <a:cxn ang="0">
                <a:pos x="173" y="454"/>
              </a:cxn>
              <a:cxn ang="0">
                <a:pos x="130" y="478"/>
              </a:cxn>
              <a:cxn ang="0">
                <a:pos x="120" y="344"/>
              </a:cxn>
              <a:cxn ang="0">
                <a:pos x="92" y="301"/>
              </a:cxn>
              <a:cxn ang="0">
                <a:pos x="0" y="181"/>
              </a:cxn>
              <a:cxn ang="0">
                <a:pos x="10" y="161"/>
              </a:cxn>
              <a:cxn ang="0">
                <a:pos x="44" y="152"/>
              </a:cxn>
              <a:cxn ang="0">
                <a:pos x="197" y="137"/>
              </a:cxn>
              <a:cxn ang="0">
                <a:pos x="144" y="51"/>
              </a:cxn>
              <a:cxn ang="0">
                <a:pos x="125" y="41"/>
              </a:cxn>
              <a:cxn ang="0">
                <a:pos x="154" y="51"/>
              </a:cxn>
              <a:cxn ang="0">
                <a:pos x="284" y="46"/>
              </a:cxn>
              <a:cxn ang="0">
                <a:pos x="288" y="3"/>
              </a:cxn>
              <a:cxn ang="0">
                <a:pos x="298" y="3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/>
            <a:ahLst/>
            <a:cxnLst>
              <a:cxn ang="0">
                <a:pos x="1382" y="1863"/>
              </a:cxn>
              <a:cxn ang="0">
                <a:pos x="1334" y="1757"/>
              </a:cxn>
              <a:cxn ang="0">
                <a:pos x="1291" y="1685"/>
              </a:cxn>
              <a:cxn ang="0">
                <a:pos x="1320" y="1599"/>
              </a:cxn>
              <a:cxn ang="0">
                <a:pos x="1257" y="1488"/>
              </a:cxn>
              <a:cxn ang="0">
                <a:pos x="1195" y="1412"/>
              </a:cxn>
              <a:cxn ang="0">
                <a:pos x="1108" y="1383"/>
              </a:cxn>
              <a:cxn ang="0">
                <a:pos x="1089" y="1364"/>
              </a:cxn>
              <a:cxn ang="0">
                <a:pos x="1046" y="1349"/>
              </a:cxn>
              <a:cxn ang="0">
                <a:pos x="1022" y="1320"/>
              </a:cxn>
              <a:cxn ang="0">
                <a:pos x="974" y="1301"/>
              </a:cxn>
              <a:cxn ang="0">
                <a:pos x="950" y="1263"/>
              </a:cxn>
              <a:cxn ang="0">
                <a:pos x="916" y="1167"/>
              </a:cxn>
              <a:cxn ang="0">
                <a:pos x="873" y="1143"/>
              </a:cxn>
              <a:cxn ang="0">
                <a:pos x="849" y="1066"/>
              </a:cxn>
              <a:cxn ang="0">
                <a:pos x="825" y="951"/>
              </a:cxn>
              <a:cxn ang="0">
                <a:pos x="801" y="908"/>
              </a:cxn>
              <a:cxn ang="0">
                <a:pos x="777" y="879"/>
              </a:cxn>
              <a:cxn ang="0">
                <a:pos x="739" y="869"/>
              </a:cxn>
              <a:cxn ang="0">
                <a:pos x="724" y="764"/>
              </a:cxn>
              <a:cxn ang="0">
                <a:pos x="710" y="716"/>
              </a:cxn>
              <a:cxn ang="0">
                <a:pos x="724" y="668"/>
              </a:cxn>
              <a:cxn ang="0">
                <a:pos x="720" y="629"/>
              </a:cxn>
              <a:cxn ang="0">
                <a:pos x="739" y="600"/>
              </a:cxn>
              <a:cxn ang="0">
                <a:pos x="667" y="528"/>
              </a:cxn>
              <a:cxn ang="0">
                <a:pos x="710" y="533"/>
              </a:cxn>
              <a:cxn ang="0">
                <a:pos x="729" y="528"/>
              </a:cxn>
              <a:cxn ang="0">
                <a:pos x="715" y="524"/>
              </a:cxn>
              <a:cxn ang="0">
                <a:pos x="672" y="509"/>
              </a:cxn>
              <a:cxn ang="0">
                <a:pos x="657" y="504"/>
              </a:cxn>
              <a:cxn ang="0">
                <a:pos x="648" y="514"/>
              </a:cxn>
              <a:cxn ang="0">
                <a:pos x="643" y="500"/>
              </a:cxn>
              <a:cxn ang="0">
                <a:pos x="624" y="452"/>
              </a:cxn>
              <a:cxn ang="0">
                <a:pos x="604" y="408"/>
              </a:cxn>
              <a:cxn ang="0">
                <a:pos x="552" y="346"/>
              </a:cxn>
              <a:cxn ang="0">
                <a:pos x="480" y="188"/>
              </a:cxn>
              <a:cxn ang="0">
                <a:pos x="441" y="197"/>
              </a:cxn>
              <a:cxn ang="0">
                <a:pos x="427" y="188"/>
              </a:cxn>
              <a:cxn ang="0">
                <a:pos x="350" y="164"/>
              </a:cxn>
              <a:cxn ang="0">
                <a:pos x="326" y="159"/>
              </a:cxn>
              <a:cxn ang="0">
                <a:pos x="259" y="149"/>
              </a:cxn>
              <a:cxn ang="0">
                <a:pos x="129" y="125"/>
              </a:cxn>
              <a:cxn ang="0">
                <a:pos x="67" y="58"/>
              </a:cxn>
              <a:cxn ang="0">
                <a:pos x="48" y="0"/>
              </a:cxn>
              <a:cxn ang="0">
                <a:pos x="19" y="15"/>
              </a:cxn>
              <a:cxn ang="0">
                <a:pos x="0" y="68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4111" name="WordArt 15"/>
          <p:cNvSpPr>
            <a:spLocks noChangeArrowheads="1" noChangeShapeType="1" noTextEdit="1"/>
          </p:cNvSpPr>
          <p:nvPr/>
        </p:nvSpPr>
        <p:spPr bwMode="auto">
          <a:xfrm>
            <a:off x="395536" y="1524000"/>
            <a:ext cx="1642864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latin typeface="Kalaham" pitchFamily="2" charset="0"/>
                <a:ea typeface="Arial Black"/>
                <a:cs typeface="Times New Roman" panose="02020603050405020304" pitchFamily="18" charset="0"/>
              </a:rPr>
              <a:t>mrPupah</a:t>
            </a:r>
            <a:endParaRPr lang="en-US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101600">
                  <a:schemeClr val="bg2"/>
                </a:glow>
              </a:effectLst>
              <a:latin typeface="Kalaham" pitchFamily="2" charset="0"/>
              <a:ea typeface="Arial Black"/>
              <a:cs typeface="Times New Roman" panose="02020603050405020304" pitchFamily="18" charset="0"/>
            </a:endParaRPr>
          </a:p>
        </p:txBody>
      </p:sp>
      <p:sp>
        <p:nvSpPr>
          <p:cNvPr id="4114" name="WordArt 18"/>
          <p:cNvSpPr>
            <a:spLocks noChangeArrowheads="1" noChangeShapeType="1" noTextEdit="1"/>
          </p:cNvSpPr>
          <p:nvPr/>
        </p:nvSpPr>
        <p:spPr bwMode="auto">
          <a:xfrm>
            <a:off x="1005136" y="2667000"/>
            <a:ext cx="1642864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latin typeface="Kalaham" pitchFamily="2" charset="0"/>
                <a:ea typeface="Arial Black"/>
                <a:cs typeface="Arial Black"/>
              </a:rPr>
              <a:t>ghgpNyhd</a:t>
            </a:r>
            <a:r>
              <a:rPr lang="en-US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latin typeface="Kalaham" pitchFamily="2" charset="0"/>
                <a:ea typeface="Arial Black"/>
                <a:cs typeface="Arial Black"/>
              </a:rPr>
              <a:t>;</a:t>
            </a:r>
          </a:p>
        </p:txBody>
      </p:sp>
      <p:sp>
        <p:nvSpPr>
          <p:cNvPr id="4115" name="WordArt 19"/>
          <p:cNvSpPr>
            <a:spLocks noChangeArrowheads="1" noChangeShapeType="1" noTextEdit="1"/>
          </p:cNvSpPr>
          <p:nvPr/>
        </p:nvSpPr>
        <p:spPr bwMode="auto">
          <a:xfrm>
            <a:off x="1767136" y="3810000"/>
            <a:ext cx="1642864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latin typeface="Kalaham" pitchFamily="2" charset="0"/>
                <a:ea typeface="Arial Black"/>
                <a:cs typeface="Arial Black"/>
              </a:rPr>
              <a:t>rhy;bah</a:t>
            </a:r>
            <a:endParaRPr lang="en-US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101600">
                  <a:schemeClr val="bg2"/>
                </a:glow>
              </a:effectLst>
              <a:latin typeface="Kalaham" pitchFamily="2" charset="0"/>
              <a:ea typeface="Arial Black"/>
              <a:cs typeface="Arial Black"/>
            </a:endParaRPr>
          </a:p>
        </p:txBody>
      </p:sp>
      <p:sp>
        <p:nvSpPr>
          <p:cNvPr id="4116" name="WordArt 20"/>
          <p:cNvSpPr>
            <a:spLocks noChangeArrowheads="1" noChangeShapeType="1" noTextEdit="1"/>
          </p:cNvSpPr>
          <p:nvPr/>
        </p:nvSpPr>
        <p:spPr bwMode="auto">
          <a:xfrm>
            <a:off x="3367336" y="2667000"/>
            <a:ext cx="1642864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latin typeface="Kalaham" pitchFamily="2" charset="0"/>
                <a:ea typeface="Arial Black"/>
                <a:cs typeface="Arial Black"/>
              </a:rPr>
              <a:t>ngu;rpah</a:t>
            </a:r>
            <a:endParaRPr lang="en-US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101600">
                  <a:schemeClr val="bg2"/>
                </a:glow>
              </a:effectLst>
              <a:latin typeface="Kalaham" pitchFamily="2" charset="0"/>
              <a:ea typeface="Arial Black"/>
              <a:cs typeface="Arial Black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65100" y="2162175"/>
            <a:ext cx="1968500" cy="52322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A+g;ujP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];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838200" y="1004888"/>
            <a:ext cx="1968500" cy="519112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ijfpup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];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200400" y="5195888"/>
            <a:ext cx="2955776" cy="52322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ghurPf</a:t>
            </a:r>
            <a:r>
              <a:rPr lang="en-US" sz="2800" b="1" dirty="0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Kalaham" pitchFamily="2" charset="0"/>
                <a:ea typeface="+mn-ea"/>
                <a:cs typeface="+mn-cs"/>
              </a:rPr>
              <a:t>tisFlh</a:t>
            </a:r>
            <a:endParaRPr lang="en-US" sz="2800" b="1" dirty="0">
              <a:solidFill>
                <a:srgbClr val="FFFFFF"/>
              </a:solidFill>
              <a:effectLst/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14478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41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95400" y="76200"/>
            <a:ext cx="5715000" cy="762000"/>
          </a:xfrm>
          <a:solidFill>
            <a:schemeClr val="tx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Kalaham" pitchFamily="2" charset="0"/>
                <a:ea typeface="ＭＳ Ｐゴシック" charset="0"/>
                <a:cs typeface="Arial" charset="0"/>
              </a:rPr>
              <a:t>nkhrgj;Njkpah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sp>
        <p:nvSpPr>
          <p:cNvPr id="1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Kalaham" pitchFamily="2" charset="0"/>
                <a:cs typeface="Arial"/>
              </a:rPr>
              <a:t>9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4114" grpId="0" animBg="1"/>
      <p:bldP spid="4115" grpId="0" animBg="1"/>
      <p:bldP spid="4116" grpId="0" animBg="1"/>
      <p:bldP spid="4117" grpId="0" animBg="1"/>
      <p:bldP spid="4118" grpId="0" animBg="1"/>
      <p:bldP spid="41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24932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12493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124937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Kalaham" pitchFamily="2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79388" y="228600"/>
            <a:ext cx="2792412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4000" kern="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kern="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kern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uNaYf;fhd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xU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gazk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81000" y="1600200"/>
            <a:ext cx="3621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Nkw;Fk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b="1" dirty="0" err="1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tlf;Fk</a:t>
            </a:r>
            <a:r>
              <a:rPr lang="en-US" b="1" dirty="0">
                <a:solidFill>
                  <a:srgbClr val="FF0000"/>
                </a:solidFill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5724128" y="1600200"/>
            <a:ext cx="3666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 dirty="0" err="1">
                <a:effectLst/>
                <a:latin typeface="Kalaham" pitchFamily="2" charset="0"/>
                <a:cs typeface="Arial" charset="0"/>
              </a:rPr>
              <a:t>fpof;Fk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njw;Fk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1116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003800" y="1295400"/>
            <a:ext cx="41402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rhjfq;fs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fhyq;fs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Kf;fpaj;Jtk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21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</a:p>
        </p:txBody>
      </p:sp>
      <p:pic>
        <p:nvPicPr>
          <p:cNvPr id="11366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003800" y="1295400"/>
            <a:ext cx="414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21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2720975" cy="10668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Kalaham" pitchFamily="2" charset="0"/>
                <a:ea typeface="ＭＳ Ｐゴシック" charset="0"/>
              </a:rPr>
              <a:t>,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lJGwk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dirty="0" err="1">
                <a:latin typeface="Kalaham" pitchFamily="2" charset="0"/>
              </a:rPr>
              <a:t>tyJGwk</a:t>
            </a:r>
            <a:r>
              <a:rPr lang="en-US" dirty="0">
                <a:latin typeface="Kalaham" pitchFamily="2" charset="0"/>
              </a:rPr>
              <a:t>;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15716" name="Text Box 5"/>
          <p:cNvSpPr txBox="1">
            <a:spLocks noChangeArrowheads="1"/>
          </p:cNvSpPr>
          <p:nvPr/>
        </p:nvSpPr>
        <p:spPr bwMode="auto">
          <a:xfrm>
            <a:off x="2971800" y="188640"/>
            <a:ext cx="2895600" cy="120032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njhz;ik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uNaypy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xU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gazk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45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6" name="Freeform 10"/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/>
            <a:ahLst/>
            <a:cxnLst>
              <a:cxn ang="0">
                <a:pos x="0" y="3161"/>
              </a:cxn>
              <a:cxn ang="0">
                <a:pos x="115" y="2743"/>
              </a:cxn>
              <a:cxn ang="0">
                <a:pos x="201" y="2613"/>
              </a:cxn>
              <a:cxn ang="0">
                <a:pos x="230" y="2570"/>
              </a:cxn>
              <a:cxn ang="0">
                <a:pos x="345" y="2498"/>
              </a:cxn>
              <a:cxn ang="0">
                <a:pos x="432" y="2426"/>
              </a:cxn>
              <a:cxn ang="0">
                <a:pos x="504" y="2397"/>
              </a:cxn>
              <a:cxn ang="0">
                <a:pos x="633" y="2311"/>
              </a:cxn>
              <a:cxn ang="0">
                <a:pos x="677" y="2282"/>
              </a:cxn>
              <a:cxn ang="0">
                <a:pos x="720" y="2253"/>
              </a:cxn>
              <a:cxn ang="0">
                <a:pos x="821" y="2052"/>
              </a:cxn>
              <a:cxn ang="0">
                <a:pos x="878" y="1836"/>
              </a:cxn>
              <a:cxn ang="0">
                <a:pos x="936" y="1749"/>
              </a:cxn>
              <a:cxn ang="0">
                <a:pos x="1008" y="1591"/>
              </a:cxn>
              <a:cxn ang="0">
                <a:pos x="1065" y="1519"/>
              </a:cxn>
              <a:cxn ang="0">
                <a:pos x="1123" y="1433"/>
              </a:cxn>
              <a:cxn ang="0">
                <a:pos x="1181" y="1361"/>
              </a:cxn>
              <a:cxn ang="0">
                <a:pos x="1253" y="1274"/>
              </a:cxn>
              <a:cxn ang="0">
                <a:pos x="1325" y="1260"/>
              </a:cxn>
              <a:cxn ang="0">
                <a:pos x="1368" y="1058"/>
              </a:cxn>
              <a:cxn ang="0">
                <a:pos x="1411" y="1044"/>
              </a:cxn>
              <a:cxn ang="0">
                <a:pos x="1641" y="857"/>
              </a:cxn>
              <a:cxn ang="0">
                <a:pos x="1771" y="785"/>
              </a:cxn>
              <a:cxn ang="0">
                <a:pos x="1699" y="525"/>
              </a:cxn>
              <a:cxn ang="0">
                <a:pos x="1742" y="295"/>
              </a:cxn>
              <a:cxn ang="0">
                <a:pos x="1800" y="209"/>
              </a:cxn>
              <a:cxn ang="0">
                <a:pos x="1757" y="65"/>
              </a:cxn>
              <a:cxn ang="0">
                <a:pos x="1728" y="7"/>
              </a:cxn>
            </a:cxnLst>
            <a:rect l="0" t="0" r="r" b="b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1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3200" dirty="0" err="1">
                <a:latin typeface="Kalaham" pitchFamily="2" charset="0"/>
                <a:ea typeface="ＭＳ Ｐゴシック" charset="0"/>
              </a:rPr>
              <a:t>gpujhd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3200" dirty="0" err="1">
                <a:latin typeface="Kalaham" pitchFamily="2" charset="0"/>
                <a:ea typeface="ＭＳ Ｐゴシック" charset="0"/>
              </a:rPr>
              <a:t>rhiyapy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3200" dirty="0" err="1">
                <a:latin typeface="Kalaham" pitchFamily="2" charset="0"/>
                <a:ea typeface="ＭＳ Ｐゴシック" charset="0"/>
              </a:rPr>
              <a:t>mike;jpUf;ftpy;iy</a:t>
            </a:r>
            <a:endParaRPr lang="en-US" sz="3200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117762" name="Picture 4" descr="Map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65455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12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Rectangle 5"/>
          <p:cNvSpPr txBox="1">
            <a:spLocks noRot="1" noChangeArrowheads="1"/>
          </p:cNvSpPr>
          <p:nvPr/>
        </p:nvSpPr>
        <p:spPr bwMode="auto">
          <a:xfrm>
            <a:off x="4572000" y="2852936"/>
            <a:ext cx="1368152" cy="11521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SG" sz="1800">
                <a:solidFill>
                  <a:srgbClr val="000514"/>
                </a:solidFill>
                <a:effectLst/>
              </a:rPr>
              <a:t>,];uNaypd; tPjpfs</a:t>
            </a:r>
            <a:endParaRPr lang="en-US" sz="1800" dirty="0">
              <a:solidFill>
                <a:srgbClr val="000514"/>
              </a:solidFill>
              <a:effectLst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1198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932363" y="1268413"/>
            <a:ext cx="42116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rhjfk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21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09"/>
          <a:stretch>
            <a:fillRect/>
          </a:stretch>
        </p:blipFill>
        <p:spPr bwMode="auto">
          <a:xfrm>
            <a:off x="-36513" y="-26988"/>
            <a:ext cx="92440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79512" y="228600"/>
            <a:ext cx="8507412" cy="762000"/>
          </a:xfrm>
          <a:solidFill>
            <a:srgbClr val="003399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latin typeface="Kalaham" pitchFamily="2" charset="0"/>
                <a:ea typeface="ＭＳ Ｐゴシック" charset="0"/>
              </a:rPr>
              <a:t>vUrNykpd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 %</a:t>
            </a:r>
            <a:r>
              <a:rPr lang="en-US" sz="3200" dirty="0" err="1">
                <a:latin typeface="Kalaham" pitchFamily="2" charset="0"/>
                <a:ea typeface="ＭＳ Ｐゴシック" charset="0"/>
              </a:rPr>
              <a:t>Nyhgha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(Strategic)</a:t>
            </a:r>
            <a:r>
              <a:rPr lang="en-US" sz="3200" dirty="0">
                <a:latin typeface="Bamini" pitchFamily="2" charset="0"/>
                <a:ea typeface="ＭＳ Ｐゴシック" charset="0"/>
              </a:rPr>
              <a:t> </a:t>
            </a:r>
            <a:r>
              <a:rPr lang="en-US" sz="3200" dirty="0" err="1">
                <a:latin typeface="Kalaham" pitchFamily="2" charset="0"/>
                <a:ea typeface="ＭＳ Ｐゴシック" charset="0"/>
              </a:rPr>
              <a:t>miktplk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21859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46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5" r="2815" b="13393"/>
          <a:stretch>
            <a:fillRect/>
          </a:stretch>
        </p:blipFill>
        <p:spPr>
          <a:xfrm>
            <a:off x="4035425" y="0"/>
            <a:ext cx="5260975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gradFill rotWithShape="1">
            <a:gsLst>
              <a:gs pos="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kj;jpa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4000" dirty="0" err="1">
                <a:latin typeface="Kalaham" pitchFamily="2" charset="0"/>
                <a:ea typeface="ＭＳ Ｐゴシック" charset="0"/>
              </a:rPr>
              <a:t>epiyak</a:t>
            </a:r>
            <a:r>
              <a:rPr lang="en-US" sz="40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23907" name="Text Box 7"/>
          <p:cNvSpPr txBox="1">
            <a:spLocks noChangeArrowheads="1"/>
          </p:cNvSpPr>
          <p:nvPr/>
        </p:nvSpPr>
        <p:spPr bwMode="auto">
          <a:xfrm>
            <a:off x="179388" y="2852936"/>
            <a:ext cx="355441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a+jh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&gt;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tl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Nfhj;jpuj;jpuq;fSf;F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mz;ikapYk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ngd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;[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kPd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Nfhj;jpuj;jpw;F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cupajhAk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fhzg;gl;lJ</a:t>
            </a:r>
            <a:endParaRPr lang="en-US" sz="2800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23908" name="Text Box 8"/>
          <p:cNvSpPr txBox="1">
            <a:spLocks noChangeArrowheads="1"/>
          </p:cNvSpPr>
          <p:nvPr/>
        </p:nvSpPr>
        <p:spPr bwMode="auto">
          <a:xfrm>
            <a:off x="6858000" y="4648200"/>
            <a:ext cx="17526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vUrNyk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3800" y="0"/>
            <a:ext cx="3440113" cy="79216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</a:rPr>
              <a:t>;;</a:t>
            </a:r>
          </a:p>
        </p:txBody>
      </p:sp>
      <p:pic>
        <p:nvPicPr>
          <p:cNvPr id="1259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859338" y="1295400"/>
            <a:ext cx="421163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rhjfk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125956" name="Text Box 5"/>
          <p:cNvSpPr txBox="1">
            <a:spLocks noChangeArrowheads="1"/>
          </p:cNvSpPr>
          <p:nvPr/>
        </p:nvSpPr>
        <p:spPr bwMode="auto">
          <a:xfrm>
            <a:off x="5183188" y="2833882"/>
            <a:ext cx="396081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ghJfhg;ghd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kiyfs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sz="2800" dirty="0" err="1">
                <a:effectLst/>
                <a:latin typeface="Kalaham" pitchFamily="2" charset="0"/>
                <a:cs typeface="Arial" charset="0"/>
              </a:rPr>
              <a:t>ePHtsk</a:t>
            </a:r>
            <a:r>
              <a:rPr lang="en-US" sz="2800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6634" name="Freeform 10" descr="Horizontal brick"/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/>
            <a:ahLst/>
            <a:cxnLst>
              <a:cxn ang="0">
                <a:pos x="179" y="937"/>
              </a:cxn>
              <a:cxn ang="0">
                <a:pos x="203" y="885"/>
              </a:cxn>
              <a:cxn ang="0">
                <a:pos x="217" y="865"/>
              </a:cxn>
              <a:cxn ang="0">
                <a:pos x="241" y="755"/>
              </a:cxn>
              <a:cxn ang="0">
                <a:pos x="275" y="693"/>
              </a:cxn>
              <a:cxn ang="0">
                <a:pos x="289" y="683"/>
              </a:cxn>
              <a:cxn ang="0">
                <a:pos x="299" y="669"/>
              </a:cxn>
              <a:cxn ang="0">
                <a:pos x="328" y="611"/>
              </a:cxn>
              <a:cxn ang="0">
                <a:pos x="318" y="486"/>
              </a:cxn>
              <a:cxn ang="0">
                <a:pos x="361" y="342"/>
              </a:cxn>
              <a:cxn ang="0">
                <a:pos x="385" y="285"/>
              </a:cxn>
              <a:cxn ang="0">
                <a:pos x="380" y="121"/>
              </a:cxn>
              <a:cxn ang="0">
                <a:pos x="304" y="88"/>
              </a:cxn>
              <a:cxn ang="0">
                <a:pos x="260" y="73"/>
              </a:cxn>
              <a:cxn ang="0">
                <a:pos x="208" y="11"/>
              </a:cxn>
              <a:cxn ang="0">
                <a:pos x="179" y="1"/>
              </a:cxn>
              <a:cxn ang="0">
                <a:pos x="160" y="21"/>
              </a:cxn>
              <a:cxn ang="0">
                <a:pos x="150" y="49"/>
              </a:cxn>
              <a:cxn ang="0">
                <a:pos x="121" y="155"/>
              </a:cxn>
              <a:cxn ang="0">
                <a:pos x="107" y="169"/>
              </a:cxn>
              <a:cxn ang="0">
                <a:pos x="88" y="198"/>
              </a:cxn>
              <a:cxn ang="0">
                <a:pos x="73" y="241"/>
              </a:cxn>
              <a:cxn ang="0">
                <a:pos x="68" y="256"/>
              </a:cxn>
              <a:cxn ang="0">
                <a:pos x="11" y="501"/>
              </a:cxn>
              <a:cxn ang="0">
                <a:pos x="40" y="678"/>
              </a:cxn>
              <a:cxn ang="0">
                <a:pos x="54" y="726"/>
              </a:cxn>
              <a:cxn ang="0">
                <a:pos x="59" y="909"/>
              </a:cxn>
              <a:cxn ang="0">
                <a:pos x="68" y="937"/>
              </a:cxn>
              <a:cxn ang="0">
                <a:pos x="140" y="952"/>
              </a:cxn>
              <a:cxn ang="0">
                <a:pos x="184" y="961"/>
              </a:cxn>
              <a:cxn ang="0">
                <a:pos x="212" y="923"/>
              </a:cxn>
            </a:cxnLst>
            <a:rect l="0" t="0" r="r" b="b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3657600" y="5334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2438400" y="533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8" name="AutoShape 14"/>
          <p:cNvSpPr>
            <a:spLocks noChangeArrowheads="1"/>
          </p:cNvSpPr>
          <p:nvPr/>
        </p:nvSpPr>
        <p:spPr bwMode="auto">
          <a:xfrm>
            <a:off x="3200400" y="6324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3276600" y="40386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flipH="1">
            <a:off x="3962400" y="3549650"/>
            <a:ext cx="1220788" cy="147955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2" name="Text Box 25"/>
          <p:cNvSpPr txBox="1">
            <a:spLocks noChangeAspect="1" noChangeArrowheads="1"/>
          </p:cNvSpPr>
          <p:nvPr/>
        </p:nvSpPr>
        <p:spPr bwMode="auto">
          <a:xfrm>
            <a:off x="8388350" y="44450"/>
            <a:ext cx="7556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24e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animBg="1"/>
      <p:bldP spid="26637" grpId="0" animBg="1"/>
      <p:bldP spid="26638" grpId="0" animBg="1"/>
      <p:bldP spid="2663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4038600" cy="79216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1280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Text Box 4"/>
          <p:cNvSpPr txBox="1">
            <a:spLocks noChangeArrowheads="1"/>
          </p:cNvSpPr>
          <p:nvPr/>
        </p:nvSpPr>
        <p:spPr bwMode="auto">
          <a:xfrm>
            <a:off x="5003800" y="762000"/>
            <a:ext cx="406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rhjfq;fs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fhyq;fs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grpSp>
        <p:nvGrpSpPr>
          <p:cNvPr id="128004" name="Group 5"/>
          <p:cNvGrpSpPr>
            <a:grpSpLocks/>
          </p:cNvGrpSpPr>
          <p:nvPr/>
        </p:nvGrpSpPr>
        <p:grpSpPr bwMode="auto">
          <a:xfrm>
            <a:off x="3044825" y="3429000"/>
            <a:ext cx="5684840" cy="2752725"/>
            <a:chOff x="1918" y="2160"/>
            <a:chExt cx="3581" cy="1734"/>
          </a:xfrm>
        </p:grpSpPr>
        <p:sp>
          <p:nvSpPr>
            <p:cNvPr id="114694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/>
              <a:ahLst/>
              <a:cxnLst>
                <a:cxn ang="0">
                  <a:pos x="179" y="937"/>
                </a:cxn>
                <a:cxn ang="0">
                  <a:pos x="203" y="885"/>
                </a:cxn>
                <a:cxn ang="0">
                  <a:pos x="217" y="865"/>
                </a:cxn>
                <a:cxn ang="0">
                  <a:pos x="241" y="755"/>
                </a:cxn>
                <a:cxn ang="0">
                  <a:pos x="275" y="693"/>
                </a:cxn>
                <a:cxn ang="0">
                  <a:pos x="289" y="683"/>
                </a:cxn>
                <a:cxn ang="0">
                  <a:pos x="299" y="669"/>
                </a:cxn>
                <a:cxn ang="0">
                  <a:pos x="328" y="611"/>
                </a:cxn>
                <a:cxn ang="0">
                  <a:pos x="318" y="486"/>
                </a:cxn>
                <a:cxn ang="0">
                  <a:pos x="361" y="342"/>
                </a:cxn>
                <a:cxn ang="0">
                  <a:pos x="385" y="285"/>
                </a:cxn>
                <a:cxn ang="0">
                  <a:pos x="380" y="121"/>
                </a:cxn>
                <a:cxn ang="0">
                  <a:pos x="304" y="88"/>
                </a:cxn>
                <a:cxn ang="0">
                  <a:pos x="260" y="73"/>
                </a:cxn>
                <a:cxn ang="0">
                  <a:pos x="208" y="11"/>
                </a:cxn>
                <a:cxn ang="0">
                  <a:pos x="179" y="1"/>
                </a:cxn>
                <a:cxn ang="0">
                  <a:pos x="160" y="21"/>
                </a:cxn>
                <a:cxn ang="0">
                  <a:pos x="150" y="49"/>
                </a:cxn>
                <a:cxn ang="0">
                  <a:pos x="121" y="155"/>
                </a:cxn>
                <a:cxn ang="0">
                  <a:pos x="107" y="169"/>
                </a:cxn>
                <a:cxn ang="0">
                  <a:pos x="88" y="198"/>
                </a:cxn>
                <a:cxn ang="0">
                  <a:pos x="73" y="241"/>
                </a:cxn>
                <a:cxn ang="0">
                  <a:pos x="68" y="256"/>
                </a:cxn>
                <a:cxn ang="0">
                  <a:pos x="11" y="501"/>
                </a:cxn>
                <a:cxn ang="0">
                  <a:pos x="40" y="678"/>
                </a:cxn>
                <a:cxn ang="0">
                  <a:pos x="54" y="726"/>
                </a:cxn>
                <a:cxn ang="0">
                  <a:pos x="59" y="909"/>
                </a:cxn>
                <a:cxn ang="0">
                  <a:pos x="68" y="937"/>
                </a:cxn>
                <a:cxn ang="0">
                  <a:pos x="140" y="952"/>
                </a:cxn>
                <a:cxn ang="0">
                  <a:pos x="184" y="961"/>
                </a:cxn>
                <a:cxn ang="0">
                  <a:pos x="212" y="923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695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696" name="Text Box 8"/>
            <p:cNvSpPr txBox="1">
              <a:spLocks noChangeArrowheads="1"/>
            </p:cNvSpPr>
            <p:nvPr/>
          </p:nvSpPr>
          <p:spPr bwMode="auto">
            <a:xfrm>
              <a:off x="3424" y="2160"/>
              <a:ext cx="20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vg+rpaHfs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; (1500 </a:t>
              </a: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700338" y="2316163"/>
            <a:ext cx="5816598" cy="2554287"/>
            <a:chOff x="1701" y="1459"/>
            <a:chExt cx="3664" cy="1609"/>
          </a:xfrm>
        </p:grpSpPr>
        <p:sp>
          <p:nvSpPr>
            <p:cNvPr id="114698" name="Freeform 10"/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/>
              <a:ahLst/>
              <a:cxnLst>
                <a:cxn ang="0">
                  <a:pos x="598" y="1608"/>
                </a:cxn>
                <a:cxn ang="0">
                  <a:pos x="617" y="1570"/>
                </a:cxn>
                <a:cxn ang="0">
                  <a:pos x="656" y="1522"/>
                </a:cxn>
                <a:cxn ang="0">
                  <a:pos x="699" y="1397"/>
                </a:cxn>
                <a:cxn ang="0">
                  <a:pos x="728" y="1306"/>
                </a:cxn>
                <a:cxn ang="0">
                  <a:pos x="752" y="1253"/>
                </a:cxn>
                <a:cxn ang="0">
                  <a:pos x="819" y="1147"/>
                </a:cxn>
                <a:cxn ang="0">
                  <a:pos x="853" y="1099"/>
                </a:cxn>
                <a:cxn ang="0">
                  <a:pos x="824" y="874"/>
                </a:cxn>
                <a:cxn ang="0">
                  <a:pos x="800" y="663"/>
                </a:cxn>
                <a:cxn ang="0">
                  <a:pos x="728" y="245"/>
                </a:cxn>
                <a:cxn ang="0">
                  <a:pos x="709" y="168"/>
                </a:cxn>
                <a:cxn ang="0">
                  <a:pos x="675" y="0"/>
                </a:cxn>
                <a:cxn ang="0">
                  <a:pos x="430" y="10"/>
                </a:cxn>
                <a:cxn ang="0">
                  <a:pos x="17" y="48"/>
                </a:cxn>
                <a:cxn ang="0">
                  <a:pos x="13" y="101"/>
                </a:cxn>
                <a:cxn ang="0">
                  <a:pos x="27" y="283"/>
                </a:cxn>
                <a:cxn ang="0">
                  <a:pos x="61" y="451"/>
                </a:cxn>
                <a:cxn ang="0">
                  <a:pos x="118" y="591"/>
                </a:cxn>
                <a:cxn ang="0">
                  <a:pos x="152" y="667"/>
                </a:cxn>
                <a:cxn ang="0">
                  <a:pos x="176" y="735"/>
                </a:cxn>
                <a:cxn ang="0">
                  <a:pos x="224" y="970"/>
                </a:cxn>
                <a:cxn ang="0">
                  <a:pos x="267" y="1128"/>
                </a:cxn>
                <a:cxn ang="0">
                  <a:pos x="344" y="1397"/>
                </a:cxn>
                <a:cxn ang="0">
                  <a:pos x="377" y="1469"/>
                </a:cxn>
                <a:cxn ang="0">
                  <a:pos x="382" y="1483"/>
                </a:cxn>
                <a:cxn ang="0">
                  <a:pos x="425" y="1493"/>
                </a:cxn>
                <a:cxn ang="0">
                  <a:pos x="459" y="1527"/>
                </a:cxn>
                <a:cxn ang="0">
                  <a:pos x="469" y="1541"/>
                </a:cxn>
                <a:cxn ang="0">
                  <a:pos x="526" y="1560"/>
                </a:cxn>
                <a:cxn ang="0">
                  <a:pos x="569" y="1584"/>
                </a:cxn>
                <a:cxn ang="0">
                  <a:pos x="603" y="1599"/>
                </a:cxn>
                <a:cxn ang="0">
                  <a:pos x="617" y="1603"/>
                </a:cxn>
                <a:cxn ang="0">
                  <a:pos x="598" y="1608"/>
                </a:cxn>
              </a:cxnLst>
              <a:rect l="0" t="0" r="r" b="b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699" name="Line 11"/>
            <p:cNvSpPr>
              <a:spLocks noChangeShapeType="1"/>
            </p:cNvSpPr>
            <p:nvPr/>
          </p:nvSpPr>
          <p:spPr bwMode="auto">
            <a:xfrm>
              <a:off x="3120" y="2570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00" name="Text Box 12"/>
            <p:cNvSpPr txBox="1">
              <a:spLocks noChangeArrowheads="1"/>
            </p:cNvSpPr>
            <p:nvPr/>
          </p:nvSpPr>
          <p:spPr bwMode="auto">
            <a:xfrm>
              <a:off x="3424" y="2414"/>
              <a:ext cx="194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rhyNkhd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; (971 </a:t>
              </a: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35350" y="4638675"/>
            <a:ext cx="5075239" cy="1822450"/>
            <a:chOff x="2164" y="2922"/>
            <a:chExt cx="3197" cy="1148"/>
          </a:xfrm>
        </p:grpSpPr>
        <p:sp>
          <p:nvSpPr>
            <p:cNvPr id="114702" name="Freeform 14"/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/>
              <a:ahLst/>
              <a:cxnLst>
                <a:cxn ang="0">
                  <a:pos x="15" y="979"/>
                </a:cxn>
                <a:cxn ang="0">
                  <a:pos x="10" y="869"/>
                </a:cxn>
                <a:cxn ang="0">
                  <a:pos x="30" y="840"/>
                </a:cxn>
                <a:cxn ang="0">
                  <a:pos x="73" y="739"/>
                </a:cxn>
                <a:cxn ang="0">
                  <a:pos x="169" y="567"/>
                </a:cxn>
                <a:cxn ang="0">
                  <a:pos x="202" y="528"/>
                </a:cxn>
                <a:cxn ang="0">
                  <a:pos x="255" y="365"/>
                </a:cxn>
                <a:cxn ang="0">
                  <a:pos x="260" y="331"/>
                </a:cxn>
                <a:cxn ang="0">
                  <a:pos x="270" y="293"/>
                </a:cxn>
                <a:cxn ang="0">
                  <a:pos x="274" y="245"/>
                </a:cxn>
                <a:cxn ang="0">
                  <a:pos x="284" y="216"/>
                </a:cxn>
                <a:cxn ang="0">
                  <a:pos x="231" y="67"/>
                </a:cxn>
                <a:cxn ang="0">
                  <a:pos x="212" y="24"/>
                </a:cxn>
                <a:cxn ang="0">
                  <a:pos x="178" y="0"/>
                </a:cxn>
              </a:cxnLst>
              <a:rect l="0" t="0" r="r" b="b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 cmpd="sng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703" name="Line 15"/>
            <p:cNvSpPr>
              <a:spLocks noChangeShapeType="1"/>
            </p:cNvSpPr>
            <p:nvPr/>
          </p:nvSpPr>
          <p:spPr bwMode="auto">
            <a:xfrm>
              <a:off x="3120" y="3073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04" name="Text Box 16"/>
            <p:cNvSpPr txBox="1">
              <a:spLocks noChangeArrowheads="1"/>
            </p:cNvSpPr>
            <p:nvPr/>
          </p:nvSpPr>
          <p:spPr bwMode="auto">
            <a:xfrm>
              <a:off x="3424" y="2922"/>
              <a:ext cx="193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vNrf;fpah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(700 </a:t>
              </a: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52575" y="2422526"/>
            <a:ext cx="6958015" cy="2274888"/>
            <a:chOff x="978" y="1526"/>
            <a:chExt cx="4383" cy="1433"/>
          </a:xfrm>
        </p:grpSpPr>
        <p:sp>
          <p:nvSpPr>
            <p:cNvPr id="114706" name="Line 18"/>
            <p:cNvSpPr>
              <a:spLocks noChangeShapeType="1"/>
            </p:cNvSpPr>
            <p:nvPr/>
          </p:nvSpPr>
          <p:spPr bwMode="auto">
            <a:xfrm>
              <a:off x="3120" y="2822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+mn-cs"/>
              </a:endParaRPr>
            </a:p>
          </p:txBody>
        </p:sp>
        <p:sp>
          <p:nvSpPr>
            <p:cNvPr id="114707" name="Text Box 19"/>
            <p:cNvSpPr txBox="1">
              <a:spLocks noChangeArrowheads="1"/>
            </p:cNvSpPr>
            <p:nvPr/>
          </p:nvSpPr>
          <p:spPr bwMode="auto">
            <a:xfrm>
              <a:off x="3424" y="2668"/>
              <a:ext cx="193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vNrf;fpah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(700 </a:t>
              </a: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114708" name="Freeform 20"/>
            <p:cNvSpPr>
              <a:spLocks/>
            </p:cNvSpPr>
            <p:nvPr/>
          </p:nvSpPr>
          <p:spPr bwMode="auto">
            <a:xfrm>
              <a:off x="978" y="1526"/>
              <a:ext cx="1184" cy="407"/>
            </a:xfrm>
            <a:custGeom>
              <a:avLst/>
              <a:gdLst/>
              <a:ahLst/>
              <a:cxnLst>
                <a:cxn ang="0">
                  <a:pos x="721" y="0"/>
                </a:cxn>
                <a:cxn ang="0">
                  <a:pos x="625" y="58"/>
                </a:cxn>
                <a:cxn ang="0">
                  <a:pos x="587" y="106"/>
                </a:cxn>
                <a:cxn ang="0">
                  <a:pos x="548" y="164"/>
                </a:cxn>
                <a:cxn ang="0">
                  <a:pos x="520" y="192"/>
                </a:cxn>
                <a:cxn ang="0">
                  <a:pos x="500" y="231"/>
                </a:cxn>
                <a:cxn ang="0">
                  <a:pos x="452" y="269"/>
                </a:cxn>
                <a:cxn ang="0">
                  <a:pos x="414" y="327"/>
                </a:cxn>
                <a:cxn ang="0">
                  <a:pos x="376" y="394"/>
                </a:cxn>
                <a:cxn ang="0">
                  <a:pos x="347" y="461"/>
                </a:cxn>
                <a:cxn ang="0">
                  <a:pos x="280" y="682"/>
                </a:cxn>
                <a:cxn ang="0">
                  <a:pos x="241" y="1008"/>
                </a:cxn>
                <a:cxn ang="0">
                  <a:pos x="174" y="1172"/>
                </a:cxn>
                <a:cxn ang="0">
                  <a:pos x="136" y="1229"/>
                </a:cxn>
                <a:cxn ang="0">
                  <a:pos x="116" y="1258"/>
                </a:cxn>
                <a:cxn ang="0">
                  <a:pos x="88" y="1392"/>
                </a:cxn>
                <a:cxn ang="0">
                  <a:pos x="126" y="1940"/>
                </a:cxn>
                <a:cxn ang="0">
                  <a:pos x="155" y="1988"/>
                </a:cxn>
                <a:cxn ang="0">
                  <a:pos x="164" y="2016"/>
                </a:cxn>
                <a:cxn ang="0">
                  <a:pos x="184" y="2045"/>
                </a:cxn>
                <a:cxn ang="0">
                  <a:pos x="212" y="2151"/>
                </a:cxn>
                <a:cxn ang="0">
                  <a:pos x="251" y="2304"/>
                </a:cxn>
                <a:cxn ang="0">
                  <a:pos x="385" y="2410"/>
                </a:cxn>
                <a:cxn ang="0">
                  <a:pos x="462" y="2468"/>
                </a:cxn>
                <a:cxn ang="0">
                  <a:pos x="520" y="2487"/>
                </a:cxn>
                <a:cxn ang="0">
                  <a:pos x="644" y="2525"/>
                </a:cxn>
                <a:cxn ang="0">
                  <a:pos x="932" y="2554"/>
                </a:cxn>
                <a:cxn ang="0">
                  <a:pos x="1163" y="2554"/>
                </a:cxn>
                <a:cxn ang="0">
                  <a:pos x="1124" y="2381"/>
                </a:cxn>
              </a:cxnLst>
              <a:rect l="0" t="0" r="r" b="b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720725" y="1262063"/>
            <a:ext cx="7943852" cy="5138737"/>
            <a:chOff x="454" y="795"/>
            <a:chExt cx="5004" cy="3237"/>
          </a:xfrm>
        </p:grpSpPr>
        <p:sp>
          <p:nvSpPr>
            <p:cNvPr id="114710" name="Line 22"/>
            <p:cNvSpPr>
              <a:spLocks noChangeShapeType="1"/>
            </p:cNvSpPr>
            <p:nvPr/>
          </p:nvSpPr>
          <p:spPr bwMode="auto">
            <a:xfrm>
              <a:off x="3120" y="3828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1" name="Text Box 23"/>
            <p:cNvSpPr txBox="1">
              <a:spLocks noChangeArrowheads="1"/>
            </p:cNvSpPr>
            <p:nvPr/>
          </p:nvSpPr>
          <p:spPr bwMode="auto">
            <a:xfrm>
              <a:off x="3424" y="3683"/>
              <a:ext cx="20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kfh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</a:t>
              </a: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VNuhJ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(20 </a:t>
              </a: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114712" name="Freeform 24"/>
            <p:cNvSpPr>
              <a:spLocks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/>
              <a:ahLst/>
              <a:cxnLst>
                <a:cxn ang="0">
                  <a:pos x="1389" y="271"/>
                </a:cxn>
                <a:cxn ang="0">
                  <a:pos x="1216" y="50"/>
                </a:cxn>
                <a:cxn ang="0">
                  <a:pos x="1053" y="11"/>
                </a:cxn>
                <a:cxn ang="0">
                  <a:pos x="996" y="79"/>
                </a:cxn>
                <a:cxn ang="0">
                  <a:pos x="775" y="107"/>
                </a:cxn>
                <a:cxn ang="0">
                  <a:pos x="564" y="280"/>
                </a:cxn>
                <a:cxn ang="0">
                  <a:pos x="487" y="424"/>
                </a:cxn>
                <a:cxn ang="0">
                  <a:pos x="554" y="703"/>
                </a:cxn>
                <a:cxn ang="0">
                  <a:pos x="679" y="1163"/>
                </a:cxn>
                <a:cxn ang="0">
                  <a:pos x="564" y="1279"/>
                </a:cxn>
                <a:cxn ang="0">
                  <a:pos x="352" y="1461"/>
                </a:cxn>
                <a:cxn ang="0">
                  <a:pos x="295" y="1682"/>
                </a:cxn>
                <a:cxn ang="0">
                  <a:pos x="64" y="1787"/>
                </a:cxn>
                <a:cxn ang="0">
                  <a:pos x="16" y="2488"/>
                </a:cxn>
                <a:cxn ang="0">
                  <a:pos x="84" y="2757"/>
                </a:cxn>
                <a:cxn ang="0">
                  <a:pos x="122" y="2959"/>
                </a:cxn>
                <a:cxn ang="0">
                  <a:pos x="180" y="3026"/>
                </a:cxn>
                <a:cxn ang="0">
                  <a:pos x="352" y="3227"/>
                </a:cxn>
                <a:cxn ang="0">
                  <a:pos x="477" y="3122"/>
                </a:cxn>
                <a:cxn ang="0">
                  <a:pos x="535" y="3083"/>
                </a:cxn>
                <a:cxn ang="0">
                  <a:pos x="592" y="2978"/>
                </a:cxn>
                <a:cxn ang="0">
                  <a:pos x="688" y="2853"/>
                </a:cxn>
                <a:cxn ang="0">
                  <a:pos x="852" y="2719"/>
                </a:cxn>
                <a:cxn ang="0">
                  <a:pos x="957" y="2546"/>
                </a:cxn>
                <a:cxn ang="0">
                  <a:pos x="1015" y="2421"/>
                </a:cxn>
                <a:cxn ang="0">
                  <a:pos x="1082" y="2306"/>
                </a:cxn>
                <a:cxn ang="0">
                  <a:pos x="1226" y="2123"/>
                </a:cxn>
                <a:cxn ang="0">
                  <a:pos x="1255" y="2075"/>
                </a:cxn>
                <a:cxn ang="0">
                  <a:pos x="1437" y="2037"/>
                </a:cxn>
                <a:cxn ang="0">
                  <a:pos x="1533" y="2037"/>
                </a:cxn>
                <a:cxn ang="0">
                  <a:pos x="1572" y="2114"/>
                </a:cxn>
                <a:cxn ang="0">
                  <a:pos x="1476" y="2555"/>
                </a:cxn>
                <a:cxn ang="0">
                  <a:pos x="1456" y="2613"/>
                </a:cxn>
                <a:cxn ang="0">
                  <a:pos x="1495" y="2863"/>
                </a:cxn>
                <a:cxn ang="0">
                  <a:pos x="1543" y="3064"/>
                </a:cxn>
                <a:cxn ang="0">
                  <a:pos x="1639" y="3122"/>
                </a:cxn>
              </a:cxnLst>
              <a:rect l="0" t="0" r="r" b="b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2867025" y="2573338"/>
            <a:ext cx="5675315" cy="3703637"/>
            <a:chOff x="1806" y="1621"/>
            <a:chExt cx="3575" cy="2333"/>
          </a:xfrm>
        </p:grpSpPr>
        <p:sp>
          <p:nvSpPr>
            <p:cNvPr id="114714" name="Text Box 26"/>
            <p:cNvSpPr txBox="1">
              <a:spLocks noChangeArrowheads="1"/>
            </p:cNvSpPr>
            <p:nvPr/>
          </p:nvSpPr>
          <p:spPr bwMode="auto">
            <a:xfrm>
              <a:off x="3419" y="3175"/>
              <a:ext cx="196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neNfkpah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(444 </a:t>
              </a:r>
              <a:r>
                <a:rPr lang="en-US" sz="2400" b="1" dirty="0" err="1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114715" name="Line 27"/>
            <p:cNvSpPr>
              <a:spLocks noChangeShapeType="1"/>
            </p:cNvSpPr>
            <p:nvPr/>
          </p:nvSpPr>
          <p:spPr bwMode="auto">
            <a:xfrm>
              <a:off x="3120" y="3325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6" name="Freeform 28"/>
            <p:cNvSpPr>
              <a:spLocks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/>
              <a:ahLst/>
              <a:cxnLst>
                <a:cxn ang="0">
                  <a:pos x="313" y="2333"/>
                </a:cxn>
                <a:cxn ang="0">
                  <a:pos x="313" y="2245"/>
                </a:cxn>
                <a:cxn ang="0">
                  <a:pos x="420" y="1972"/>
                </a:cxn>
                <a:cxn ang="0">
                  <a:pos x="469" y="1542"/>
                </a:cxn>
                <a:cxn ang="0">
                  <a:pos x="518" y="1454"/>
                </a:cxn>
                <a:cxn ang="0">
                  <a:pos x="566" y="1279"/>
                </a:cxn>
                <a:cxn ang="0">
                  <a:pos x="605" y="1191"/>
                </a:cxn>
                <a:cxn ang="0">
                  <a:pos x="625" y="1122"/>
                </a:cxn>
                <a:cxn ang="0">
                  <a:pos x="664" y="1064"/>
                </a:cxn>
                <a:cxn ang="0">
                  <a:pos x="703" y="937"/>
                </a:cxn>
                <a:cxn ang="0">
                  <a:pos x="713" y="908"/>
                </a:cxn>
                <a:cxn ang="0">
                  <a:pos x="683" y="556"/>
                </a:cxn>
                <a:cxn ang="0">
                  <a:pos x="664" y="449"/>
                </a:cxn>
                <a:cxn ang="0">
                  <a:pos x="644" y="390"/>
                </a:cxn>
                <a:cxn ang="0">
                  <a:pos x="635" y="322"/>
                </a:cxn>
                <a:cxn ang="0">
                  <a:pos x="586" y="175"/>
                </a:cxn>
                <a:cxn ang="0">
                  <a:pos x="576" y="146"/>
                </a:cxn>
                <a:cxn ang="0">
                  <a:pos x="547" y="127"/>
                </a:cxn>
                <a:cxn ang="0">
                  <a:pos x="469" y="78"/>
                </a:cxn>
                <a:cxn ang="0">
                  <a:pos x="439" y="68"/>
                </a:cxn>
                <a:cxn ang="0">
                  <a:pos x="410" y="58"/>
                </a:cxn>
                <a:cxn ang="0">
                  <a:pos x="332" y="0"/>
                </a:cxn>
                <a:cxn ang="0">
                  <a:pos x="68" y="9"/>
                </a:cxn>
                <a:cxn ang="0">
                  <a:pos x="39" y="19"/>
                </a:cxn>
                <a:cxn ang="0">
                  <a:pos x="0" y="78"/>
                </a:cxn>
                <a:cxn ang="0">
                  <a:pos x="107" y="449"/>
                </a:cxn>
                <a:cxn ang="0">
                  <a:pos x="166" y="537"/>
                </a:cxn>
                <a:cxn ang="0">
                  <a:pos x="186" y="595"/>
                </a:cxn>
                <a:cxn ang="0">
                  <a:pos x="225" y="654"/>
                </a:cxn>
                <a:cxn ang="0">
                  <a:pos x="244" y="712"/>
                </a:cxn>
                <a:cxn ang="0">
                  <a:pos x="254" y="742"/>
                </a:cxn>
                <a:cxn ang="0">
                  <a:pos x="264" y="1357"/>
                </a:cxn>
                <a:cxn ang="0">
                  <a:pos x="215" y="1484"/>
                </a:cxn>
                <a:cxn ang="0">
                  <a:pos x="186" y="1669"/>
                </a:cxn>
                <a:cxn ang="0">
                  <a:pos x="137" y="1728"/>
                </a:cxn>
                <a:cxn ang="0">
                  <a:pos x="98" y="1864"/>
                </a:cxn>
                <a:cxn ang="0">
                  <a:pos x="137" y="2030"/>
                </a:cxn>
                <a:cxn ang="0">
                  <a:pos x="205" y="2235"/>
                </a:cxn>
                <a:cxn ang="0">
                  <a:pos x="225" y="2294"/>
                </a:cxn>
                <a:cxn ang="0">
                  <a:pos x="254" y="2313"/>
                </a:cxn>
                <a:cxn ang="0">
                  <a:pos x="313" y="2333"/>
                </a:cxn>
              </a:cxnLst>
              <a:rect l="0" t="0" r="r" b="b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80008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44525" y="2122488"/>
            <a:ext cx="8588378" cy="4294187"/>
            <a:chOff x="406" y="1337"/>
            <a:chExt cx="5410" cy="2705"/>
          </a:xfrm>
        </p:grpSpPr>
        <p:sp>
          <p:nvSpPr>
            <p:cNvPr id="114718" name="Line 30"/>
            <p:cNvSpPr>
              <a:spLocks noChangeShapeType="1"/>
            </p:cNvSpPr>
            <p:nvPr/>
          </p:nvSpPr>
          <p:spPr bwMode="auto">
            <a:xfrm>
              <a:off x="3120" y="3576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9" name="Text Box 31"/>
            <p:cNvSpPr txBox="1">
              <a:spLocks noChangeArrowheads="1"/>
            </p:cNvSpPr>
            <p:nvPr/>
          </p:nvSpPr>
          <p:spPr bwMode="auto">
            <a:xfrm>
              <a:off x="3379" y="3429"/>
              <a:ext cx="243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`];</a:t>
              </a: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NkhdpaHfs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; (100</a:t>
              </a:r>
              <a:r>
                <a:rPr lang="en-US" sz="2400" b="1" dirty="0">
                  <a:effectLst/>
                  <a:latin typeface="Kalaham" pitchFamily="2" charset="0"/>
                  <a:cs typeface="Arial"/>
                </a:rPr>
                <a:t>fp.K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114720" name="Freeform 32"/>
            <p:cNvSpPr>
              <a:spLocks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/>
              <a:ahLst/>
              <a:cxnLst>
                <a:cxn ang="0">
                  <a:pos x="1498" y="127"/>
                </a:cxn>
                <a:cxn ang="0">
                  <a:pos x="1468" y="10"/>
                </a:cxn>
                <a:cxn ang="0">
                  <a:pos x="1439" y="0"/>
                </a:cxn>
                <a:cxn ang="0">
                  <a:pos x="1283" y="30"/>
                </a:cxn>
                <a:cxn ang="0">
                  <a:pos x="1322" y="206"/>
                </a:cxn>
                <a:cxn ang="0">
                  <a:pos x="1342" y="352"/>
                </a:cxn>
                <a:cxn ang="0">
                  <a:pos x="1371" y="411"/>
                </a:cxn>
                <a:cxn ang="0">
                  <a:pos x="1381" y="821"/>
                </a:cxn>
                <a:cxn ang="0">
                  <a:pos x="1390" y="860"/>
                </a:cxn>
                <a:cxn ang="0">
                  <a:pos x="1371" y="830"/>
                </a:cxn>
                <a:cxn ang="0">
                  <a:pos x="1312" y="811"/>
                </a:cxn>
                <a:cxn ang="0">
                  <a:pos x="1234" y="821"/>
                </a:cxn>
                <a:cxn ang="0">
                  <a:pos x="1176" y="860"/>
                </a:cxn>
                <a:cxn ang="0">
                  <a:pos x="1019" y="928"/>
                </a:cxn>
                <a:cxn ang="0">
                  <a:pos x="1000" y="957"/>
                </a:cxn>
                <a:cxn ang="0">
                  <a:pos x="971" y="977"/>
                </a:cxn>
                <a:cxn ang="0">
                  <a:pos x="931" y="1035"/>
                </a:cxn>
                <a:cxn ang="0">
                  <a:pos x="922" y="1006"/>
                </a:cxn>
                <a:cxn ang="0">
                  <a:pos x="834" y="1035"/>
                </a:cxn>
                <a:cxn ang="0">
                  <a:pos x="639" y="1074"/>
                </a:cxn>
                <a:cxn ang="0">
                  <a:pos x="541" y="1084"/>
                </a:cxn>
                <a:cxn ang="0">
                  <a:pos x="346" y="1143"/>
                </a:cxn>
                <a:cxn ang="0">
                  <a:pos x="238" y="1182"/>
                </a:cxn>
                <a:cxn ang="0">
                  <a:pos x="190" y="1231"/>
                </a:cxn>
                <a:cxn ang="0">
                  <a:pos x="111" y="1289"/>
                </a:cxn>
                <a:cxn ang="0">
                  <a:pos x="72" y="1377"/>
                </a:cxn>
                <a:cxn ang="0">
                  <a:pos x="53" y="1436"/>
                </a:cxn>
                <a:cxn ang="0">
                  <a:pos x="43" y="1465"/>
                </a:cxn>
                <a:cxn ang="0">
                  <a:pos x="111" y="2256"/>
                </a:cxn>
                <a:cxn ang="0">
                  <a:pos x="121" y="2412"/>
                </a:cxn>
                <a:cxn ang="0">
                  <a:pos x="150" y="2480"/>
                </a:cxn>
                <a:cxn ang="0">
                  <a:pos x="248" y="2656"/>
                </a:cxn>
                <a:cxn ang="0">
                  <a:pos x="512" y="2705"/>
                </a:cxn>
                <a:cxn ang="0">
                  <a:pos x="853" y="2666"/>
                </a:cxn>
                <a:cxn ang="0">
                  <a:pos x="1185" y="2675"/>
                </a:cxn>
              </a:cxnLst>
              <a:rect l="0" t="0" r="r" b="b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 cap="flat" cmpd="sng">
              <a:solidFill>
                <a:srgbClr val="6633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0" y="914400"/>
            <a:ext cx="7605717" cy="5795963"/>
            <a:chOff x="0" y="576"/>
            <a:chExt cx="4791" cy="3651"/>
          </a:xfrm>
        </p:grpSpPr>
        <p:sp>
          <p:nvSpPr>
            <p:cNvPr id="114722" name="Line 34"/>
            <p:cNvSpPr>
              <a:spLocks noChangeShapeType="1"/>
            </p:cNvSpPr>
            <p:nvPr/>
          </p:nvSpPr>
          <p:spPr bwMode="auto">
            <a:xfrm>
              <a:off x="3120" y="4080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23" name="Text Box 35"/>
            <p:cNvSpPr txBox="1">
              <a:spLocks noChangeArrowheads="1"/>
            </p:cNvSpPr>
            <p:nvPr/>
          </p:nvSpPr>
          <p:spPr bwMode="auto">
            <a:xfrm>
              <a:off x="3424" y="3936"/>
              <a:ext cx="13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etPd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 </a:t>
              </a:r>
              <a:r>
                <a:rPr lang="en-US" sz="2400" b="1" dirty="0" err="1">
                  <a:effectLst/>
                  <a:latin typeface="Kalaham" pitchFamily="2" charset="0"/>
                  <a:ea typeface="+mn-ea"/>
                  <a:cs typeface="Arial"/>
                </a:rPr>
                <a:t>kjpy;fs</a:t>
              </a:r>
              <a:r>
                <a:rPr lang="en-US" sz="2400" b="1" dirty="0">
                  <a:effectLst/>
                  <a:latin typeface="Kalaham" pitchFamily="2" charset="0"/>
                  <a:ea typeface="+mn-ea"/>
                  <a:cs typeface="Arial"/>
                </a:rPr>
                <a:t>;</a:t>
              </a:r>
            </a:p>
          </p:txBody>
        </p:sp>
        <p:sp>
          <p:nvSpPr>
            <p:cNvPr id="114724" name="Freeform 36"/>
            <p:cNvSpPr>
              <a:spLocks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/>
              <a:ahLst/>
              <a:cxnLst>
                <a:cxn ang="0">
                  <a:pos x="2390" y="230"/>
                </a:cxn>
                <a:cxn ang="0">
                  <a:pos x="2333" y="0"/>
                </a:cxn>
                <a:cxn ang="0">
                  <a:pos x="2016" y="67"/>
                </a:cxn>
                <a:cxn ang="0">
                  <a:pos x="1747" y="154"/>
                </a:cxn>
                <a:cxn ang="0">
                  <a:pos x="1613" y="211"/>
                </a:cxn>
                <a:cxn ang="0">
                  <a:pos x="1392" y="298"/>
                </a:cxn>
                <a:cxn ang="0">
                  <a:pos x="1046" y="432"/>
                </a:cxn>
                <a:cxn ang="0">
                  <a:pos x="941" y="566"/>
                </a:cxn>
                <a:cxn ang="0">
                  <a:pos x="816" y="643"/>
                </a:cxn>
                <a:cxn ang="0">
                  <a:pos x="643" y="845"/>
                </a:cxn>
                <a:cxn ang="0">
                  <a:pos x="480" y="989"/>
                </a:cxn>
                <a:cxn ang="0">
                  <a:pos x="250" y="1056"/>
                </a:cxn>
                <a:cxn ang="0">
                  <a:pos x="0" y="1171"/>
                </a:cxn>
                <a:cxn ang="0">
                  <a:pos x="115" y="1450"/>
                </a:cxn>
                <a:cxn ang="0">
                  <a:pos x="173" y="1517"/>
                </a:cxn>
                <a:cxn ang="0">
                  <a:pos x="374" y="1680"/>
                </a:cxn>
                <a:cxn ang="0">
                  <a:pos x="518" y="1930"/>
                </a:cxn>
                <a:cxn ang="0">
                  <a:pos x="461" y="2150"/>
                </a:cxn>
                <a:cxn ang="0">
                  <a:pos x="490" y="2726"/>
                </a:cxn>
                <a:cxn ang="0">
                  <a:pos x="566" y="3283"/>
                </a:cxn>
                <a:cxn ang="0">
                  <a:pos x="653" y="3360"/>
                </a:cxn>
                <a:cxn ang="0">
                  <a:pos x="768" y="3437"/>
                </a:cxn>
                <a:cxn ang="0">
                  <a:pos x="1075" y="3437"/>
                </a:cxn>
                <a:cxn ang="0">
                  <a:pos x="1968" y="3562"/>
                </a:cxn>
                <a:cxn ang="0">
                  <a:pos x="2131" y="3456"/>
                </a:cxn>
                <a:cxn ang="0">
                  <a:pos x="2150" y="3216"/>
                </a:cxn>
                <a:cxn ang="0">
                  <a:pos x="2227" y="2851"/>
                </a:cxn>
                <a:cxn ang="0">
                  <a:pos x="2333" y="2486"/>
                </a:cxn>
                <a:cxn ang="0">
                  <a:pos x="2390" y="2294"/>
                </a:cxn>
                <a:cxn ang="0">
                  <a:pos x="2486" y="2122"/>
                </a:cxn>
                <a:cxn ang="0">
                  <a:pos x="2458" y="1440"/>
                </a:cxn>
                <a:cxn ang="0">
                  <a:pos x="2371" y="883"/>
                </a:cxn>
                <a:cxn ang="0">
                  <a:pos x="2390" y="864"/>
                </a:cxn>
              </a:cxnLst>
              <a:rect l="0" t="0" r="r" b="b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7924800" y="4419600"/>
            <a:ext cx="1447800" cy="990600"/>
            <a:chOff x="4992" y="2784"/>
            <a:chExt cx="912" cy="624"/>
          </a:xfrm>
        </p:grpSpPr>
        <p:sp>
          <p:nvSpPr>
            <p:cNvPr id="114726" name="AutoShape 38"/>
            <p:cNvSpPr>
              <a:spLocks noChangeArrowheads="1"/>
            </p:cNvSpPr>
            <p:nvPr/>
          </p:nvSpPr>
          <p:spPr bwMode="auto">
            <a:xfrm>
              <a:off x="4992" y="2784"/>
              <a:ext cx="912" cy="624"/>
            </a:xfrm>
            <a:prstGeom prst="irregularSeal2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727" name="Text Box 39"/>
            <p:cNvSpPr txBox="1">
              <a:spLocks noChangeArrowheads="1"/>
            </p:cNvSpPr>
            <p:nvPr/>
          </p:nvSpPr>
          <p:spPr bwMode="auto">
            <a:xfrm>
              <a:off x="5066" y="2976"/>
              <a:ext cx="67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/>
                  <a:latin typeface="Arial"/>
                  <a:ea typeface="+mn-ea"/>
                  <a:cs typeface="Arial"/>
                </a:rPr>
                <a:t>586 </a:t>
              </a:r>
              <a:r>
                <a:rPr lang="en-US" sz="1800" b="1" dirty="0" err="1">
                  <a:effectLst/>
                  <a:latin typeface="Bamini" pitchFamily="2" charset="0"/>
                  <a:cs typeface="Arial"/>
                </a:rPr>
                <a:t>fp.K</a:t>
              </a:r>
              <a:endParaRPr lang="en-US" sz="1800" b="1" dirty="0">
                <a:effectLst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0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23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81000"/>
            <a:ext cx="8064896" cy="8382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</a:rPr>
              <a:t>gz;ila</a:t>
            </a:r>
            <a:r>
              <a:rPr lang="en-US" dirty="0">
                <a:solidFill>
                  <a:schemeClr val="bg1"/>
                </a:solidFill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</a:rPr>
              <a:t>neUq;fpa</a:t>
            </a:r>
            <a:r>
              <a:rPr lang="en-US" dirty="0">
                <a:solidFill>
                  <a:schemeClr val="bg1"/>
                </a:solidFill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</a:rPr>
              <a:t>fpof;F</a:t>
            </a:r>
            <a:endParaRPr lang="en-US" dirty="0">
              <a:solidFill>
                <a:schemeClr val="bg1"/>
              </a:solidFill>
              <a:latin typeface="Kalaham" pitchFamily="2" charset="0"/>
              <a:ea typeface="ＭＳ Ｐゴシック" charset="0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200400" y="3962400"/>
            <a:ext cx="39624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868686">
                      <a:alpha val="74997"/>
                    </a:srgbClr>
                  </a:outerShdw>
                </a:effectLst>
                <a:latin typeface="Kalaham" pitchFamily="2" charset="0"/>
                <a:ea typeface="Arial Black"/>
                <a:cs typeface="Arial Black"/>
              </a:rPr>
              <a:t>nrOk;gpiw</a:t>
            </a:r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868686">
                      <a:alpha val="74997"/>
                    </a:srgbClr>
                  </a:outerShdw>
                </a:effectLst>
                <a:latin typeface="Kalaham" pitchFamily="2" charset="0"/>
                <a:ea typeface="Arial Black"/>
                <a:cs typeface="Arial Black"/>
              </a:rPr>
              <a:t> </a:t>
            </a:r>
            <a:r>
              <a:rPr lang="en-US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868686">
                      <a:alpha val="74997"/>
                    </a:srgbClr>
                  </a:outerShdw>
                </a:effectLst>
                <a:latin typeface="Kalaham" pitchFamily="2" charset="0"/>
                <a:ea typeface="Arial Black"/>
                <a:cs typeface="Arial Black"/>
              </a:rPr>
              <a:t>epyk</a:t>
            </a:r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868686">
                      <a:alpha val="74997"/>
                    </a:srgbClr>
                  </a:outerShdw>
                </a:effectLst>
                <a:latin typeface="Kalaham" pitchFamily="2" charset="0"/>
                <a:ea typeface="Arial Black"/>
                <a:cs typeface="Arial Black"/>
              </a:rPr>
              <a:t>;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740775" y="76200"/>
            <a:ext cx="327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/>
                <a:latin typeface="Arial"/>
                <a:cs typeface="Arial"/>
              </a:rPr>
              <a:t>9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</a:rPr>
              <a:t>Jerusalem</a:t>
            </a:r>
          </a:p>
        </p:txBody>
      </p:sp>
      <p:pic>
        <p:nvPicPr>
          <p:cNvPr id="13005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003800" y="1295400"/>
            <a:ext cx="41148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ghjfq;fs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rhjfq;fs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fhyq;fs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  <a:p>
            <a:pPr fontAlgn="base">
              <a:buFontTx/>
              <a:buChar char="•"/>
            </a:pPr>
            <a:r>
              <a:rPr lang="en-US" b="1" dirty="0" err="1">
                <a:effectLst/>
                <a:latin typeface="Kalaham" pitchFamily="2" charset="0"/>
                <a:cs typeface="Arial" charset="0"/>
              </a:rPr>
              <a:t>Kf;fpaj;Jtk</a:t>
            </a:r>
            <a:r>
              <a:rPr lang="en-US" b="1" dirty="0">
                <a:effectLst/>
                <a:latin typeface="Kalaham" pitchFamily="2" charset="0"/>
                <a:cs typeface="Arial" charset="0"/>
              </a:rPr>
              <a:t>;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580062" y="4495800"/>
            <a:ext cx="353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A+jH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580062" y="5029200"/>
            <a:ext cx="353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fpwp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jtH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580062" y="6096000"/>
            <a:ext cx="353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midj;J</a:t>
            </a: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 ,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dj;jtH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580062" y="5562600"/>
            <a:ext cx="353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base">
              <a:buFontTx/>
              <a:buChar char="•"/>
            </a:pPr>
            <a:r>
              <a:rPr lang="en-US" sz="2400" b="1" dirty="0">
                <a:effectLst/>
                <a:latin typeface="Kalaham" pitchFamily="2" charset="0"/>
                <a:cs typeface="Arial" charset="0"/>
              </a:rPr>
              <a:t>,];</a:t>
            </a:r>
            <a:r>
              <a:rPr lang="en-US" sz="2400" b="1" dirty="0" err="1">
                <a:effectLst/>
                <a:latin typeface="Kalaham" pitchFamily="2" charset="0"/>
                <a:cs typeface="Arial" charset="0"/>
              </a:rPr>
              <a:t>yhkpaH</a:t>
            </a:r>
            <a:endParaRPr lang="en-US" sz="2400" b="1" dirty="0">
              <a:effectLst/>
              <a:latin typeface="Kalaham" pitchFamily="2" charset="0"/>
              <a:cs typeface="Arial" charset="0"/>
            </a:endParaRP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 bwMode="auto">
          <a:xfrm>
            <a:off x="5105400" y="0"/>
            <a:ext cx="4038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eaLnBrk="1" fontAlgn="base" hangingPunct="1">
              <a:spcBef>
                <a:spcPct val="0"/>
              </a:spcBef>
              <a:defRPr/>
            </a:pPr>
            <a:r>
              <a:rPr lang="en-US" sz="4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vUrNyk</a:t>
            </a: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11" name="Text Box 25"/>
          <p:cNvSpPr txBox="1">
            <a:spLocks noChangeAspect="1" noChangeArrowheads="1"/>
          </p:cNvSpPr>
          <p:nvPr/>
        </p:nvSpPr>
        <p:spPr bwMode="auto">
          <a:xfrm>
            <a:off x="8316913" y="76200"/>
            <a:ext cx="827087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22b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4" grpId="0"/>
      <p:bldP spid="22535" grpId="0"/>
      <p:bldP spid="225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4" descr="Jerusalem Mode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596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2098" name="Rectangle 2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657600" y="790575"/>
            <a:ext cx="54864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en-US" dirty="0">
                <a:effectLst/>
                <a:latin typeface="Kalaham" pitchFamily="2" charset="0"/>
                <a:ea typeface="ＭＳ Ｐゴシック" charset="0"/>
              </a:rPr>
              <a:t>,</a:t>
            </a:r>
            <a:r>
              <a:rPr lang="en-US" dirty="0" err="1">
                <a:effectLst/>
                <a:latin typeface="Kalaham" pitchFamily="2" charset="0"/>
                <a:ea typeface="ＭＳ Ｐゴシック" charset="0"/>
              </a:rPr>
              <a:t>d;iwa</a:t>
            </a:r>
            <a:r>
              <a:rPr lang="en-US" dirty="0">
                <a:effectLst/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effectLst/>
                <a:latin typeface="Kalaham" pitchFamily="2" charset="0"/>
                <a:ea typeface="ＭＳ Ｐゴシック" charset="0"/>
              </a:rPr>
              <a:t>vUrNyk</a:t>
            </a:r>
            <a:r>
              <a:rPr lang="en-US" dirty="0">
                <a:effectLst/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316913" y="76200"/>
            <a:ext cx="827087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22a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640"/>
            <a:ext cx="843528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jhtPjpd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efuj;jpd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khjpupaikg;G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134146" name="Picture 4" descr="Model of the City of Davi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1231900"/>
            <a:ext cx="7086600" cy="55499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A+Njahtpd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Nkw;F</a:t>
            </a:r>
            <a:r>
              <a:rPr lang="en-US" dirty="0"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kjpy</a:t>
            </a:r>
            <a:r>
              <a:rPr lang="en-US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136194" name="Picture 5" descr="Western, Wailing Wall, Bible, Old and New Testament, free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373313"/>
            <a:ext cx="4038600" cy="29797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Jerusalem Templ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5888" y="1600200"/>
            <a:ext cx="2941637" cy="21859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Temple Al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4191000"/>
            <a:ext cx="3006725" cy="21875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496" y="274638"/>
            <a:ext cx="7437512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Kalaham" pitchFamily="2" charset="0"/>
                <a:ea typeface="ＭＳ Ｐゴシック" charset="0"/>
              </a:rPr>
              <a:t>,];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yhkpaHfspd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MSif</a:t>
            </a:r>
            <a:endParaRPr lang="en-US" dirty="0">
              <a:latin typeface="Kalaham" pitchFamily="2" charset="0"/>
              <a:ea typeface="ＭＳ Ｐゴシック" charset="0"/>
            </a:endParaRPr>
          </a:p>
        </p:txBody>
      </p:sp>
      <p:pic>
        <p:nvPicPr>
          <p:cNvPr id="138242" name="Picture 5" descr="Jerusalem, Temple Mount, Bible, Old and New Testament, free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2280" y="381000"/>
            <a:ext cx="1600200" cy="1039813"/>
          </a:xfrm>
        </p:spPr>
      </p:pic>
      <p:pic>
        <p:nvPicPr>
          <p:cNvPr id="30728" name="Picture 8" descr="El Aqsa Muslim Mosqu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334000" y="5240338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my;-mf;]h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k#jp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pic>
        <p:nvPicPr>
          <p:cNvPr id="30731" name="Picture 11" descr="Dome of th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1463675"/>
            <a:ext cx="4648200" cy="36417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0" y="5240338"/>
            <a:ext cx="4495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XkH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k#jp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(Dome of the Rock)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  <p:bldP spid="3073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5" descr="Jerusalem Sunset, Bible, Old and New Testament, fre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-152400" y="274638"/>
            <a:ext cx="944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vjpHfhyj;jpy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Ftpkhlj;jpd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en-US" dirty="0">
                <a:ea typeface="ＭＳ Ｐゴシック" charset="0"/>
              </a:rPr>
              <a:t>Dome)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epiy</a:t>
            </a:r>
            <a:r>
              <a:rPr lang="en-US" dirty="0"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vd;d</a:t>
            </a:r>
            <a:r>
              <a:rPr lang="en-US" dirty="0">
                <a:ea typeface="ＭＳ Ｐゴシック" charset="0"/>
              </a:rPr>
              <a:t>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6" r="17809" b="2148"/>
          <a:stretch>
            <a:fillRect/>
          </a:stretch>
        </p:blipFill>
        <p:spPr bwMode="auto">
          <a:xfrm>
            <a:off x="-36513" y="26988"/>
            <a:ext cx="9220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430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latin typeface="Kalaham" pitchFamily="2" charset="0"/>
                <a:ea typeface="ＭＳ Ｐゴシック" charset="0"/>
              </a:rPr>
              <a:t>vUrNykpd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; %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Nyhgha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 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miktplk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;</a:t>
            </a:r>
            <a:endParaRPr lang="en-US" sz="3600" dirty="0"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sp>
        <p:nvSpPr>
          <p:cNvPr id="142339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  <a:latin typeface="Kalaham" pitchFamily="2" charset="0"/>
            </a:endParaRPr>
          </a:p>
        </p:txBody>
      </p:sp>
      <p:sp>
        <p:nvSpPr>
          <p:cNvPr id="202757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202758" name="AutoShape 6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0" y="2362200"/>
            <a:ext cx="3347864" cy="38031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 charset="0"/>
            </a:endParaRPr>
          </a:p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 charset="0"/>
            </a:endParaRPr>
          </a:p>
          <a:p>
            <a:pPr marL="169863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flTspd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rpj;jj;ij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epiwNtw;Wk;gbahf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ve;j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%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Nyhgha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 ,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lj;jpy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cq;fis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epWj;jpAs;shH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?</a:t>
            </a:r>
          </a:p>
        </p:txBody>
      </p:sp>
      <p:sp>
        <p:nvSpPr>
          <p:cNvPr id="202760" name="WordArt 8"/>
          <p:cNvSpPr>
            <a:spLocks noChangeArrowheads="1" noChangeShapeType="1" noTextEdit="1"/>
          </p:cNvSpPr>
          <p:nvPr/>
        </p:nvSpPr>
        <p:spPr bwMode="auto">
          <a:xfrm>
            <a:off x="-98425" y="1844675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Impact"/>
                <a:cs typeface="Impact"/>
              </a:rPr>
              <a:t>rpe;jidf;F</a:t>
            </a:r>
            <a:r>
              <a:rPr lang="en-US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Impact"/>
                <a:cs typeface="Impact"/>
              </a:rPr>
              <a:t>….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5791200" y="2636912"/>
            <a:ext cx="3352800" cy="42480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“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fHj;juhfpa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</a:p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Mz;ltH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nrhy;YfpwJ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vd;dntd;why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;&gt; </a:t>
            </a:r>
          </a:p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,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JNt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vUrNyk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;&gt;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Gw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[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hjpfspd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eLtpNy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ehd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mij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itj;Njd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&gt;;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mij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Rw;wpYk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Njrq;fs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,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Uf;fpwJ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.” </a:t>
            </a:r>
            <a:r>
              <a:rPr lang="en-US" altLang="ja-JP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vNrf;fpNay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charset="0"/>
              </a:rPr>
              <a:t>; 5:5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 charset="0"/>
            </a:endParaRPr>
          </a:p>
        </p:txBody>
      </p:sp>
      <p:sp>
        <p:nvSpPr>
          <p:cNvPr id="202762" name="AutoShape 10"/>
          <p:cNvSpPr>
            <a:spLocks noChangeArrowheads="1"/>
          </p:cNvSpPr>
          <p:nvPr/>
        </p:nvSpPr>
        <p:spPr bwMode="auto">
          <a:xfrm rot="7220944" flipV="1">
            <a:off x="5730875" y="1803400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11" name="Text Box 25"/>
          <p:cNvSpPr txBox="1">
            <a:spLocks noChangeAspect="1" noChangeArrowheads="1"/>
          </p:cNvSpPr>
          <p:nvPr/>
        </p:nvSpPr>
        <p:spPr bwMode="auto">
          <a:xfrm>
            <a:off x="8316913" y="76200"/>
            <a:ext cx="827087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46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9" grpId="0" animBg="1"/>
      <p:bldP spid="202760" grpId="0" animBg="1"/>
      <p:bldP spid="20276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5724525" cy="646331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laham" pitchFamily="2" charset="0"/>
            </a:endParaRPr>
          </a:p>
        </p:txBody>
      </p:sp>
      <p:sp>
        <p:nvSpPr>
          <p:cNvPr id="10" name="Rectangle 7"/>
          <p:cNvSpPr txBox="1">
            <a:spLocks noRot="1" noChangeArrowheads="1"/>
          </p:cNvSpPr>
          <p:nvPr/>
        </p:nvSpPr>
        <p:spPr bwMode="auto">
          <a:xfrm>
            <a:off x="2286000" y="5715000"/>
            <a:ext cx="274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kern="0">
                <a:latin typeface="Garamond" charset="0"/>
                <a:ea typeface="ＭＳ Ｐゴシック" charset="0"/>
                <a:cs typeface="ＭＳ Ｐゴシック" charset="0"/>
              </a:rPr>
              <a:t>Quiz #1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057095" y="27781"/>
            <a:ext cx="4211409" cy="6740307"/>
          </a:xfrm>
          <a:prstGeom prst="rect">
            <a:avLst/>
          </a:prstGeom>
          <a:solidFill>
            <a:schemeClr val="bg2">
              <a:lumMod val="75000"/>
              <a:lumOff val="25000"/>
              <a:alpha val="50195"/>
            </a:schemeClr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just">
              <a:spcBef>
                <a:spcPts val="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J}</a:t>
            </a:r>
            <a:r>
              <a:rPr lang="en-US" sz="1800" b="1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uk</a:t>
            </a:r>
            <a:r>
              <a:rPr lang="en-US" sz="1800" b="1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</a:t>
            </a:r>
            <a:r>
              <a:rPr lang="en-US" sz="1800" b="1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iky</a:t>
            </a:r>
            <a:r>
              <a:rPr lang="en-US" sz="1800" b="1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b="1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vUrNykpypUe;J</a:t>
            </a:r>
            <a:r>
              <a:rPr lang="en-US" sz="1800" b="1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:</a:t>
            </a:r>
            <a:endParaRPr lang="en-US" sz="1800" dirty="0">
              <a:solidFill>
                <a:srgbClr val="FFFFFF"/>
              </a:solidFill>
              <a:latin typeface="Kalaham" pitchFamily="2" charset="0"/>
              <a:cs typeface="Times New Roman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ngj;jhdpah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2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ngj;yNfk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6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nrrupah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gpypg;G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105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fhdh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69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fg;gHe$k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85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vk;kht+H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			7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vupNfh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15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NahHjhd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21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kj;jpaj;jiufly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40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rPNjhd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130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rPfhH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31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jPU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106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rhupghj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118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b="1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fg;gHe$kpypUe;J</a:t>
            </a:r>
            <a:r>
              <a:rPr lang="en-US" sz="1800" b="1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:</a:t>
            </a:r>
            <a:endParaRPr lang="en-US" sz="1800" dirty="0">
              <a:solidFill>
                <a:srgbClr val="FFFFFF"/>
              </a:solidFill>
              <a:latin typeface="Kalaham" pitchFamily="2" charset="0"/>
              <a:cs typeface="Times New Roman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ngj;rhapjh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6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nrrupah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gpypg;G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 		27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fhdh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16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ehaPd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22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kj;jpaj;jiufly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32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ehrNuj;J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23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rhupghj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;			45 </a:t>
            </a:r>
          </a:p>
          <a:p>
            <a:pPr algn="just">
              <a:spcBef>
                <a:spcPts val="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jPU</a:t>
            </a:r>
            <a:r>
              <a:rPr lang="en-US" sz="1800" dirty="0">
                <a:solidFill>
                  <a:srgbClr val="FFFFFF"/>
                </a:solidFill>
                <a:latin typeface="Kalaham" pitchFamily="2" charset="0"/>
                <a:cs typeface="Times New Roman" charset="0"/>
              </a:rPr>
              <a:t>			37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51723"/>
            <a:ext cx="51236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FWtpdhtpil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 #1: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ew;nra;jp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 E}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y;fspy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;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cs;s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midj;J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Gtpapay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;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jiuNjhw;w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latin typeface="Kalaham" pitchFamily="2" charset="0"/>
                <a:cs typeface="SimSun" charset="0"/>
              </a:rPr>
              <a:t>mk;rq;fs</a:t>
            </a:r>
            <a:r>
              <a:rPr lang="en-US" altLang="zh-CN" b="1" dirty="0">
                <a:solidFill>
                  <a:srgbClr val="FFFFFF"/>
                </a:solidFill>
                <a:latin typeface="Kalaham" pitchFamily="2" charset="0"/>
                <a:cs typeface="SimSun" charset="0"/>
              </a:rPr>
              <a:t>;</a:t>
            </a:r>
            <a:endParaRPr lang="en-US" dirty="0">
              <a:solidFill>
                <a:srgbClr val="FFFFFF"/>
              </a:solidFill>
              <a:latin typeface="Kalaham" pitchFamily="2" charset="0"/>
              <a:cs typeface="SimSun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6D6D6D"/>
              </a:clrFrom>
              <a:clrTo>
                <a:srgbClr val="6D6D6D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360488"/>
            <a:ext cx="43640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190216" y="0"/>
            <a:ext cx="319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  <a:latin typeface="Kalaham" pitchFamily="2" charset="0"/>
                <a:cs typeface="Arial" charset="0"/>
              </a:rPr>
              <a:t>2</a:t>
            </a: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5181600" y="4149080"/>
            <a:ext cx="396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lah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2800" b="1">
                <a:solidFill>
                  <a:schemeClr val="tx1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mbg;gil •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,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g;ghlf;Fwpg;Gfis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 ,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ytrkhf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  <a:cs typeface="Arial" charset="0"/>
              </a:rPr>
              <a:t>ngw;Wf;nfhs;s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0" name="DEDICA01.mid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3" y="-26988"/>
            <a:ext cx="9180513" cy="685800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990600"/>
            <a:ext cx="28194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gioa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Vw;ghl;L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/>
              </a:rPr>
              <a:t>fpd;dNuj;J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cs typeface="Arial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5146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NahHjhd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ejp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22098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cg;Gf;fly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</a:pPr>
            <a:endParaRPr lang="en-US" sz="1600" b="1">
              <a:effectLst/>
              <a:latin typeface="Arial" charset="0"/>
              <a:cs typeface="Arial" charset="0"/>
            </a:endParaRPr>
          </a:p>
        </p:txBody>
      </p:sp>
      <p:sp>
        <p:nvSpPr>
          <p:cNvPr id="29708" name="Freeform 12"/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0" name="Freeform 14"/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latin typeface="Arial"/>
              <a:ea typeface="+mn-ea"/>
              <a:cs typeface="Arial"/>
            </a:endParaRP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562600" y="2209800"/>
            <a:ext cx="2590800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105 km. (65 mi.)</a:t>
            </a:r>
          </a:p>
        </p:txBody>
      </p:sp>
      <p:sp>
        <p:nvSpPr>
          <p:cNvPr id="29713" name="Freeform 17"/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56448" y="2895600"/>
            <a:ext cx="3048000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215 km. (135 mi.)</a:t>
            </a: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3717925" y="2286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5940152" y="980728"/>
            <a:ext cx="28194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Gjpa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Vw;ghl;L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fypNyaf;fly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pic>
        <p:nvPicPr>
          <p:cNvPr id="29719" name="Picture 23" descr="j02128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92224" y="18864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Kalaham" pitchFamily="2" charset="0"/>
                <a:ea typeface="ＭＳ Ｐゴシック" charset="0"/>
              </a:rPr>
              <a:t>,];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uNaypd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3600" dirty="0" err="1">
                <a:latin typeface="Kalaham" pitchFamily="2" charset="0"/>
                <a:ea typeface="ＭＳ Ｐゴシック" charset="0"/>
              </a:rPr>
              <a:t>ePHepiyfs</a:t>
            </a:r>
            <a:r>
              <a:rPr lang="en-US" sz="36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-36513" y="2863850"/>
            <a:ext cx="331311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kj;jpajiuf;fly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;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724128" y="2348880"/>
            <a:ext cx="3367088" cy="4495800"/>
            <a:chOff x="3696" y="1488"/>
            <a:chExt cx="2121" cy="2832"/>
          </a:xfrm>
        </p:grpSpPr>
        <p:pic>
          <p:nvPicPr>
            <p:cNvPr id="39962" name="Picture 25" descr="Nahal Senir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488"/>
              <a:ext cx="2121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2" name="Text Box 26"/>
            <p:cNvSpPr txBox="1">
              <a:spLocks noChangeArrowheads="1"/>
            </p:cNvSpPr>
            <p:nvPr/>
          </p:nvSpPr>
          <p:spPr bwMode="auto">
            <a:xfrm>
              <a:off x="3742" y="3748"/>
              <a:ext cx="207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Nahal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Senir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, </a:t>
              </a: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NahHjhd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; </a:t>
              </a: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ejpapd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; </a:t>
              </a: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xNunahU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 %</a:t>
              </a:r>
              <a:r>
                <a:rPr lang="en-US" sz="18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yhjhuk</a:t>
              </a:r>
              <a:r>
                <a:rPr lang="en-US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;</a:t>
              </a:r>
              <a:endPara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023320" y="-7955"/>
            <a:ext cx="6120680" cy="1261884"/>
            <a:chOff x="-252536" y="2492896"/>
            <a:chExt cx="6120680" cy="1261884"/>
          </a:xfrm>
        </p:grpSpPr>
        <p:sp>
          <p:nvSpPr>
            <p:cNvPr id="30" name="Text Box 19"/>
            <p:cNvSpPr txBox="1">
              <a:spLocks noChangeArrowheads="1"/>
            </p:cNvSpPr>
            <p:nvPr/>
          </p:nvSpPr>
          <p:spPr bwMode="auto">
            <a:xfrm>
              <a:off x="-252536" y="2492896"/>
              <a:ext cx="6120680" cy="1261884"/>
            </a:xfrm>
            <a:prstGeom prst="rect">
              <a:avLst/>
            </a:prstGeom>
            <a:solidFill>
              <a:srgbClr val="6632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dirty="0" err="1">
                  <a:effectLst/>
                  <a:latin typeface="Bwhebb" charset="0"/>
                </a:rPr>
                <a:t>rANKi</a:t>
              </a:r>
              <a:r>
                <a:rPr lang="en-US" sz="2000" dirty="0">
                  <a:effectLst/>
                  <a:latin typeface="Bwhebb" charset="0"/>
                </a:rPr>
                <a:t> </a:t>
              </a:r>
              <a:r>
                <a:rPr lang="en-US" sz="2000" dirty="0">
                  <a:effectLst/>
                  <a:latin typeface="Arial"/>
                  <a:cs typeface="Arial"/>
                </a:rPr>
                <a:t>n.m.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fpd;duk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; –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fpd;duk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;,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je;jp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cgfuzq;fs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;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gpugykhd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 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gupRj;jj;jpw;Fupa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 ,</a:t>
              </a:r>
              <a:r>
                <a:rPr lang="en-US" sz="2000" dirty="0" err="1">
                  <a:effectLst/>
                  <a:latin typeface="Kalaham" pitchFamily="2" charset="0"/>
                  <a:cs typeface="Arial"/>
                </a:rPr>
                <a:t>irf;fUtp</a:t>
              </a:r>
              <a:r>
                <a:rPr lang="en-US" sz="2000" dirty="0">
                  <a:effectLst/>
                  <a:latin typeface="Kalaham" pitchFamily="2" charset="0"/>
                  <a:cs typeface="Arial"/>
                </a:rPr>
                <a:t> </a:t>
              </a:r>
              <a:r>
                <a:rPr lang="en-US" sz="2000" dirty="0">
                  <a:effectLst/>
                  <a:latin typeface="Arial"/>
                  <a:cs typeface="Arial"/>
                </a:rPr>
                <a:t>(B4604</a:t>
              </a:r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31" name="Picture 30" descr="Screen Shot 2017-09-01 at 3.29.18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2536" y="2572859"/>
              <a:ext cx="734235" cy="404664"/>
            </a:xfrm>
            <a:prstGeom prst="rect">
              <a:avLst/>
            </a:prstGeom>
          </p:spPr>
        </p:pic>
      </p:grpSp>
      <p:pic>
        <p:nvPicPr>
          <p:cNvPr id="32" name="Picture 31" descr="Screen Shot 2017-09-01 at 3.28.30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24744"/>
            <a:ext cx="1008112" cy="53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247" fill="hold"/>
                                        <p:tgtEl>
                                          <p:spTgt spid="29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20"/>
                </p:tgtEl>
              </p:cMediaNode>
            </p:audio>
          </p:childTnLst>
        </p:cTn>
      </p:par>
    </p:tnLst>
    <p:bldLst>
      <p:bldP spid="29701" grpId="0" animBg="1"/>
      <p:bldP spid="29702" grpId="0" animBg="1"/>
      <p:bldP spid="29703" grpId="0" animBg="1"/>
      <p:bldP spid="29707" grpId="0" animBg="1"/>
      <p:bldP spid="29712" grpId="0" animBg="1"/>
      <p:bldP spid="29714" grpId="0" animBg="1"/>
      <p:bldP spid="297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76056" y="274638"/>
            <a:ext cx="2873375" cy="12493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latin typeface="Kalaham" pitchFamily="2" charset="0"/>
                <a:ea typeface="ＭＳ Ｐゴシック" charset="0"/>
              </a:rPr>
              <a:t>fypNyaf;fly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sp>
        <p:nvSpPr>
          <p:cNvPr id="122884" name="Rectangle 4"/>
          <p:cNvSpPr>
            <a:spLocks noRot="1" noChangeArrowheads="1"/>
          </p:cNvSpPr>
          <p:nvPr/>
        </p:nvSpPr>
        <p:spPr bwMode="auto">
          <a:xfrm>
            <a:off x="4211960" y="1268760"/>
            <a:ext cx="45510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(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fpof;if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Nehf;fpajhd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tlf;Ff;fiu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)</a:t>
            </a:r>
          </a:p>
        </p:txBody>
      </p:sp>
      <p:pic>
        <p:nvPicPr>
          <p:cNvPr id="41987" name="Picture 5" descr="ar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2603500"/>
            <a:ext cx="69088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940050" cy="12493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latin typeface="Kalaham" pitchFamily="2" charset="0"/>
                <a:ea typeface="ＭＳ Ｐゴシック" charset="0"/>
              </a:rPr>
              <a:t>fypNyaf;fly</a:t>
            </a:r>
            <a:r>
              <a:rPr lang="en-US" sz="320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pic>
        <p:nvPicPr>
          <p:cNvPr id="44034" name="Picture 4" descr="Sea of Galilee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5943600" y="1752600"/>
            <a:ext cx="30924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fpof;if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Nehf;fpajhd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njd;fiu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276600" cy="1752600"/>
          </a:xfrm>
          <a:solidFill>
            <a:srgbClr val="663300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0" dirty="0">
                <a:latin typeface="Kalaham" pitchFamily="2" charset="0"/>
                <a:ea typeface="ＭＳ Ｐゴシック" charset="0"/>
              </a:rPr>
              <a:t>,];</a:t>
            </a:r>
            <a:r>
              <a:rPr lang="en-US" sz="4000" b="0" dirty="0" err="1">
                <a:latin typeface="Kalaham" pitchFamily="2" charset="0"/>
                <a:ea typeface="ＭＳ Ｐゴシック" charset="0"/>
              </a:rPr>
              <a:t>uNaypd</a:t>
            </a:r>
            <a:r>
              <a:rPr lang="en-US" sz="4000" b="0" dirty="0">
                <a:latin typeface="Kalaham" pitchFamily="2" charset="0"/>
                <a:ea typeface="ＭＳ Ｐゴシック" charset="0"/>
              </a:rPr>
              <a:t>; </a:t>
            </a:r>
            <a:r>
              <a:rPr lang="en-US" sz="4000" b="0" dirty="0" err="1">
                <a:latin typeface="Kalaham" pitchFamily="2" charset="0"/>
                <a:ea typeface="ＭＳ Ｐゴシック" charset="0"/>
              </a:rPr>
              <a:t>kiyfs</a:t>
            </a:r>
            <a:r>
              <a:rPr lang="en-US" sz="4000" b="0" dirty="0">
                <a:latin typeface="Kalaham" pitchFamily="2" charset="0"/>
                <a:ea typeface="ＭＳ Ｐゴシック" charset="0"/>
              </a:rPr>
              <a:t>;</a:t>
            </a:r>
          </a:p>
        </p:txBody>
      </p:sp>
      <p:grpSp>
        <p:nvGrpSpPr>
          <p:cNvPr id="46083" name="Group 58"/>
          <p:cNvGrpSpPr>
            <a:grpSpLocks/>
          </p:cNvGrpSpPr>
          <p:nvPr/>
        </p:nvGrpSpPr>
        <p:grpSpPr bwMode="auto">
          <a:xfrm>
            <a:off x="3321001" y="4616452"/>
            <a:ext cx="1984425" cy="766763"/>
            <a:chOff x="2735" y="2208"/>
            <a:chExt cx="1105" cy="483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2735" y="2400"/>
              <a:ext cx="1009" cy="291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sz="2400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xyptkiy</a:t>
              </a:r>
              <a:endPara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endParaRPr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</p:grpSp>
      <p:grpSp>
        <p:nvGrpSpPr>
          <p:cNvPr id="46084" name="Group 62"/>
          <p:cNvGrpSpPr>
            <a:grpSpLocks/>
          </p:cNvGrpSpPr>
          <p:nvPr/>
        </p:nvGrpSpPr>
        <p:grpSpPr bwMode="auto">
          <a:xfrm>
            <a:off x="6248399" y="152401"/>
            <a:ext cx="2643331" cy="836613"/>
            <a:chOff x="3936" y="864"/>
            <a:chExt cx="1471" cy="527"/>
          </a:xfrm>
        </p:grpSpPr>
        <p:sp>
          <p:nvSpPr>
            <p:cNvPr id="28733" name="Line 61"/>
            <p:cNvSpPr>
              <a:spLocks noChangeShapeType="1"/>
            </p:cNvSpPr>
            <p:nvPr/>
          </p:nvSpPr>
          <p:spPr bwMode="auto">
            <a:xfrm rot="16200000" flipV="1">
              <a:off x="3970" y="830"/>
              <a:ext cx="144" cy="21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8732" name="Text Box 60"/>
            <p:cNvSpPr txBox="1">
              <a:spLocks noChangeArrowheads="1"/>
            </p:cNvSpPr>
            <p:nvPr/>
          </p:nvSpPr>
          <p:spPr bwMode="auto">
            <a:xfrm>
              <a:off x="4121" y="984"/>
              <a:ext cx="1286" cy="407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vHNkhd</a:t>
              </a:r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;</a:t>
              </a:r>
            </a:p>
          </p:txBody>
        </p:sp>
      </p:grpSp>
      <p:grpSp>
        <p:nvGrpSpPr>
          <p:cNvPr id="46085" name="Group 63"/>
          <p:cNvGrpSpPr>
            <a:grpSpLocks/>
          </p:cNvGrpSpPr>
          <p:nvPr/>
        </p:nvGrpSpPr>
        <p:grpSpPr bwMode="auto">
          <a:xfrm>
            <a:off x="5334000" y="1987550"/>
            <a:ext cx="2112963" cy="831850"/>
            <a:chOff x="3360" y="1252"/>
            <a:chExt cx="1176" cy="524"/>
          </a:xfrm>
        </p:grpSpPr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8719" name="Text Box 47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404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jhNghH</a:t>
              </a: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endParaRPr>
            </a:p>
          </p:txBody>
        </p:sp>
      </p:grpSp>
      <p:sp>
        <p:nvSpPr>
          <p:cNvPr id="28737" name="Line 65"/>
          <p:cNvSpPr>
            <a:spLocks noChangeShapeType="1"/>
          </p:cNvSpPr>
          <p:nvPr/>
        </p:nvSpPr>
        <p:spPr bwMode="auto">
          <a:xfrm rot="16200000" flipV="1">
            <a:off x="6230144" y="4672806"/>
            <a:ext cx="228600" cy="344488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6438900" y="4921250"/>
            <a:ext cx="1811338" cy="64135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rPr>
              <a:t>NeNgh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Kalaham" pitchFamily="2" charset="0"/>
              <a:cs typeface="Arial"/>
            </a:endParaRPr>
          </a:p>
        </p:txBody>
      </p:sp>
      <p:grpSp>
        <p:nvGrpSpPr>
          <p:cNvPr id="46088" name="Group 67"/>
          <p:cNvGrpSpPr>
            <a:grpSpLocks/>
          </p:cNvGrpSpPr>
          <p:nvPr/>
        </p:nvGrpSpPr>
        <p:grpSpPr bwMode="auto">
          <a:xfrm>
            <a:off x="3581400" y="2514601"/>
            <a:ext cx="1811338" cy="735013"/>
            <a:chOff x="2256" y="1584"/>
            <a:chExt cx="1008" cy="463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8716" name="Text Box 44"/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291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sz="2400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fpy;Nghth</a:t>
              </a:r>
              <a:endPara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cs typeface="Arial"/>
              </a:endParaRPr>
            </a:p>
          </p:txBody>
        </p:sp>
      </p:grpSp>
      <p:grpSp>
        <p:nvGrpSpPr>
          <p:cNvPr id="46089" name="Group 68"/>
          <p:cNvGrpSpPr>
            <a:grpSpLocks/>
          </p:cNvGrpSpPr>
          <p:nvPr/>
        </p:nvGrpSpPr>
        <p:grpSpPr bwMode="auto">
          <a:xfrm>
            <a:off x="2362200" y="1676401"/>
            <a:ext cx="1982788" cy="919163"/>
            <a:chOff x="1488" y="1056"/>
            <a:chExt cx="1104" cy="579"/>
          </a:xfrm>
        </p:grpSpPr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407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fHNky</a:t>
              </a:r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;</a:t>
              </a:r>
            </a:p>
          </p:txBody>
        </p:sp>
      </p:grpSp>
      <p:grpSp>
        <p:nvGrpSpPr>
          <p:cNvPr id="46090" name="Group 70"/>
          <p:cNvGrpSpPr>
            <a:grpSpLocks/>
          </p:cNvGrpSpPr>
          <p:nvPr/>
        </p:nvGrpSpPr>
        <p:grpSpPr bwMode="auto">
          <a:xfrm>
            <a:off x="5867400" y="5943600"/>
            <a:ext cx="1379538" cy="762000"/>
            <a:chOff x="3696" y="3744"/>
            <a:chExt cx="768" cy="480"/>
          </a:xfrm>
        </p:grpSpPr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Kalaham" pitchFamily="2" charset="0"/>
                <a:ea typeface="+mn-ea"/>
                <a:cs typeface="Arial"/>
              </a:endParaRP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404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Kalaham" pitchFamily="2" charset="0"/>
                  <a:cs typeface="Arial"/>
                </a:rPr>
                <a:t>XH</a:t>
              </a:r>
            </a:p>
          </p:txBody>
        </p:sp>
      </p:grpSp>
      <p:sp>
        <p:nvSpPr>
          <p:cNvPr id="2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effectLst/>
                <a:latin typeface="Arial"/>
                <a:cs typeface="Arial"/>
              </a:rPr>
              <a:t>10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7985</TotalTime>
  <Words>1512</Words>
  <Application>Microsoft Macintosh PowerPoint</Application>
  <PresentationFormat>On-screen Show (4:3)</PresentationFormat>
  <Paragraphs>364</Paragraphs>
  <Slides>59</Slides>
  <Notes>59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Arial</vt:lpstr>
      <vt:lpstr>Bamini</vt:lpstr>
      <vt:lpstr>Bamini Plain</vt:lpstr>
      <vt:lpstr>Bwhebb</vt:lpstr>
      <vt:lpstr>Garamond</vt:lpstr>
      <vt:lpstr>Kalaham</vt:lpstr>
      <vt:lpstr>Lucida Grande</vt:lpstr>
      <vt:lpstr>Tharmini Plain</vt:lpstr>
      <vt:lpstr>Times New Roman</vt:lpstr>
      <vt:lpstr>Wingdings</vt:lpstr>
      <vt:lpstr>Stream</vt:lpstr>
      <vt:lpstr>Orbit</vt:lpstr>
      <vt:lpstr>Gjpa  Vw;ghl;L ,];uNaypd; jiuj;Njhw;wk;</vt:lpstr>
      <vt:lpstr>,d;iwa cyfk;</vt:lpstr>
      <vt:lpstr>etPd kj;jpa fpof;F</vt:lpstr>
      <vt:lpstr>nkhrgj;Njkpah</vt:lpstr>
      <vt:lpstr>gz;ila neUq;fpa fpof;F</vt:lpstr>
      <vt:lpstr>,];uNaypd; ePHepiyfs;</vt:lpstr>
      <vt:lpstr>fypNyaf;fly;</vt:lpstr>
      <vt:lpstr>fypNyaf;fly;</vt:lpstr>
      <vt:lpstr>,];uNaypd; kiyfs;</vt:lpstr>
      <vt:lpstr>,];uNaypd; gFjpfs;  (gioa Vw;ghL)</vt:lpstr>
      <vt:lpstr>,];uNaypd; gFjpfs;  (Gjpa Vw;ghL)</vt:lpstr>
      <vt:lpstr>jiukl;lk;</vt:lpstr>
      <vt:lpstr>tl&gt; njd; gpupTfspd; jiukl;l Njhw;wk;</vt:lpstr>
      <vt:lpstr>fiuNahur;rkntsp</vt:lpstr>
      <vt:lpstr>fiuNahur;rkntsp</vt:lpstr>
      <vt:lpstr>fiuNahur;rkntsp</vt:lpstr>
      <vt:lpstr>fiuNahur;rkntsp</vt:lpstr>
      <vt:lpstr>tl&gt; njd; gpupTfspd; jiukl;l Njhw;wk;</vt:lpstr>
      <vt:lpstr>rkepyk;</vt:lpstr>
      <vt:lpstr>tl&gt; njd; gpupTfspd; jiukl;l Njhw;wk;</vt:lpstr>
      <vt:lpstr>A+Nja kiy</vt:lpstr>
      <vt:lpstr>tl&gt; njd; gpupTfspd; jiukl;l Njhw;wk;</vt:lpstr>
      <vt:lpstr>na];Nuy; gs;sj;jhf;fpYs;s jhNghH kiy</vt:lpstr>
      <vt:lpstr>kj;jpa kiy gpuNjrk;</vt:lpstr>
      <vt:lpstr>a+Njahg;ghiytdk;</vt:lpstr>
      <vt:lpstr>tl&gt; njd; gpupTfspd; jiukl;l Njhw;wk;</vt:lpstr>
      <vt:lpstr>NahHjhd; gpsT</vt:lpstr>
      <vt:lpstr>PowerPoint Presentation</vt:lpstr>
      <vt:lpstr>NahHjhDf;F ,ilg;gl;l gs;sj;jhf;F</vt:lpstr>
      <vt:lpstr>tl&gt; njd; gpupTfspd; jiukl;l Njhw;wk;</vt:lpstr>
      <vt:lpstr>NeNft;</vt:lpstr>
      <vt:lpstr>,lJGwk;</vt:lpstr>
      <vt:lpstr>,lJGwk;</vt:lpstr>
      <vt:lpstr>,lJGwk;</vt:lpstr>
      <vt:lpstr>,lJGwk;</vt:lpstr>
      <vt:lpstr>,lJGwk;</vt:lpstr>
      <vt:lpstr>,lJGwk;</vt:lpstr>
      <vt:lpstr>,lJGwk;</vt:lpstr>
      <vt:lpstr>,lJGwk;</vt:lpstr>
      <vt:lpstr>PowerPoint Presentation</vt:lpstr>
      <vt:lpstr>vUrNyk;</vt:lpstr>
      <vt:lpstr>vUrNyk; </vt:lpstr>
      <vt:lpstr>,lJGwk;</vt:lpstr>
      <vt:lpstr>vUrNyk; gpujhd rhiyapy; mike;jpUf;ftpy;iy</vt:lpstr>
      <vt:lpstr>vUrNyk;</vt:lpstr>
      <vt:lpstr>vUrNykpd; %Nyhgha (Strategic) miktplk;</vt:lpstr>
      <vt:lpstr>vUrNyk; kj;jpa epiyak;</vt:lpstr>
      <vt:lpstr>vUrNyk;;</vt:lpstr>
      <vt:lpstr>vUrNyk;</vt:lpstr>
      <vt:lpstr>Jerusalem</vt:lpstr>
      <vt:lpstr>,d;iwa vUrNyk;</vt:lpstr>
      <vt:lpstr>jhtPjpd; efuj;jpd; khjpupaikg;G</vt:lpstr>
      <vt:lpstr>A+Njahtpd; Nkw;F kjpy;</vt:lpstr>
      <vt:lpstr>,];yhkpaHfspd; MSif</vt:lpstr>
      <vt:lpstr>vjpHfhyj;jpy; Ftpkhlj;jpd; (Dome) epiy vd;d?</vt:lpstr>
      <vt:lpstr>vUrNykpd; %Nyhgha miktplk;</vt:lpstr>
      <vt:lpstr>PowerPoint Presentation</vt:lpstr>
      <vt:lpstr>jpUkiwapd;…mbg;gil • BibleStudyDownloads.org</vt:lpstr>
      <vt:lpstr>PowerPoint Presentation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Rick Griffith</dc:creator>
  <cp:lastModifiedBy>Rick Griffith</cp:lastModifiedBy>
  <cp:revision>364</cp:revision>
  <dcterms:created xsi:type="dcterms:W3CDTF">2009-09-07T00:46:28Z</dcterms:created>
  <dcterms:modified xsi:type="dcterms:W3CDTF">2019-09-06T13:34:09Z</dcterms:modified>
</cp:coreProperties>
</file>